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4"/>
    <p:sldMasterId id="2147483696" r:id="rId5"/>
    <p:sldMasterId id="2147483713" r:id="rId6"/>
    <p:sldMasterId id="2147483752" r:id="rId7"/>
    <p:sldMasterId id="2147483791" r:id="rId8"/>
    <p:sldMasterId id="2147483894" r:id="rId9"/>
    <p:sldMasterId id="2147483933" r:id="rId10"/>
  </p:sldMasterIdLst>
  <p:notesMasterIdLst>
    <p:notesMasterId r:id="rId46"/>
  </p:notesMasterIdLst>
  <p:handoutMasterIdLst>
    <p:handoutMasterId r:id="rId47"/>
  </p:handoutMasterIdLst>
  <p:sldIdLst>
    <p:sldId id="497" r:id="rId11"/>
    <p:sldId id="492" r:id="rId12"/>
    <p:sldId id="508" r:id="rId13"/>
    <p:sldId id="510" r:id="rId14"/>
    <p:sldId id="511" r:id="rId15"/>
    <p:sldId id="512" r:id="rId16"/>
    <p:sldId id="525" r:id="rId17"/>
    <p:sldId id="526" r:id="rId18"/>
    <p:sldId id="513" r:id="rId19"/>
    <p:sldId id="529" r:id="rId20"/>
    <p:sldId id="528" r:id="rId21"/>
    <p:sldId id="527" r:id="rId22"/>
    <p:sldId id="530" r:id="rId23"/>
    <p:sldId id="514" r:id="rId24"/>
    <p:sldId id="516" r:id="rId25"/>
    <p:sldId id="517" r:id="rId26"/>
    <p:sldId id="532" r:id="rId27"/>
    <p:sldId id="533" r:id="rId28"/>
    <p:sldId id="535" r:id="rId29"/>
    <p:sldId id="536" r:id="rId30"/>
    <p:sldId id="534" r:id="rId31"/>
    <p:sldId id="540" r:id="rId32"/>
    <p:sldId id="518" r:id="rId33"/>
    <p:sldId id="519" r:id="rId34"/>
    <p:sldId id="537" r:id="rId35"/>
    <p:sldId id="538" r:id="rId36"/>
    <p:sldId id="539" r:id="rId37"/>
    <p:sldId id="520" r:id="rId38"/>
    <p:sldId id="521" r:id="rId39"/>
    <p:sldId id="522" r:id="rId40"/>
    <p:sldId id="523" r:id="rId41"/>
    <p:sldId id="543" r:id="rId42"/>
    <p:sldId id="541" r:id="rId43"/>
    <p:sldId id="542" r:id="rId44"/>
    <p:sldId id="507" r:id="rId45"/>
  </p:sldIdLst>
  <p:sldSz cx="9144000" cy="6858000" type="screen4x3"/>
  <p:notesSz cx="6858000" cy="9144000"/>
  <p:custDataLst>
    <p:tags r:id="rId48"/>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ליאת" initials="לר"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35" autoAdjust="0"/>
    <p:restoredTop sz="94660"/>
  </p:normalViewPr>
  <p:slideViewPr>
    <p:cSldViewPr>
      <p:cViewPr varScale="1">
        <p:scale>
          <a:sx n="109" d="100"/>
          <a:sy n="109" d="100"/>
        </p:scale>
        <p:origin x="129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1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3CBC891C-0973-4577-B77F-820C1A049368}" type="datetimeFigureOut">
              <a:rPr lang="he-IL" smtClean="0"/>
              <a:t>א'/אייר/תשע"ח</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339EE34E-999F-4938-9B99-06B60C3FA045}" type="slidenum">
              <a:rPr lang="he-IL" smtClean="0"/>
              <a:t>‹#›</a:t>
            </a:fld>
            <a:endParaRPr lang="he-IL"/>
          </a:p>
        </p:txBody>
      </p:sp>
    </p:spTree>
    <p:extLst>
      <p:ext uri="{BB962C8B-B14F-4D97-AF65-F5344CB8AC3E}">
        <p14:creationId xmlns:p14="http://schemas.microsoft.com/office/powerpoint/2010/main" val="112308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BC1FAF6-16ED-435B-8D4D-6ACDCDBD00F9}" type="datetimeFigureOut">
              <a:rPr lang="he-IL" smtClean="0"/>
              <a:t>א'/אייר/תשע"ח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6541979-C3D3-4A39-97F9-7A71AD7643E6}" type="slidenum">
              <a:rPr lang="he-IL" smtClean="0"/>
              <a:t>‹#›</a:t>
            </a:fld>
            <a:endParaRPr lang="he-IL"/>
          </a:p>
        </p:txBody>
      </p:sp>
    </p:spTree>
    <p:extLst>
      <p:ext uri="{BB962C8B-B14F-4D97-AF65-F5344CB8AC3E}">
        <p14:creationId xmlns:p14="http://schemas.microsoft.com/office/powerpoint/2010/main" val="26576680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5.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6541979-C3D3-4A39-97F9-7A71AD7643E6}" type="slidenum">
              <a:rPr lang="he-IL" smtClean="0"/>
              <a:t>1</a:t>
            </a:fld>
            <a:endParaRPr lang="he-IL"/>
          </a:p>
        </p:txBody>
      </p:sp>
    </p:spTree>
    <p:extLst>
      <p:ext uri="{BB962C8B-B14F-4D97-AF65-F5344CB8AC3E}">
        <p14:creationId xmlns:p14="http://schemas.microsoft.com/office/powerpoint/2010/main" val="225952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10</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11</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12</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13</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14</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15</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16</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17</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18</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19</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20</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21</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22</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23</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24</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25</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26</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27</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28</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29</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3</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30</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31</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32</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33</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34</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4</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5</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6</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7</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8</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62163" y="684213"/>
            <a:ext cx="2878137" cy="2159000"/>
          </a:xfrm>
        </p:spPr>
      </p:sp>
      <p:sp>
        <p:nvSpPr>
          <p:cNvPr id="4" name="מציין מיקום של מספר שקופית 3"/>
          <p:cNvSpPr>
            <a:spLocks noGrp="1"/>
          </p:cNvSpPr>
          <p:nvPr>
            <p:ph type="sldNum" sz="quarter" idx="10"/>
          </p:nvPr>
        </p:nvSpPr>
        <p:spPr/>
        <p:txBody>
          <a:bodyPr/>
          <a:lstStyle/>
          <a:p>
            <a:fld id="{75287633-1E0F-471F-AC8C-6C751527F52F}" type="slidenum">
              <a:rPr lang="he-IL" smtClean="0"/>
              <a:t>9</a:t>
            </a:fld>
            <a:endParaRPr lang="he-IL"/>
          </a:p>
        </p:txBody>
      </p:sp>
      <p:sp>
        <p:nvSpPr>
          <p:cNvPr id="5" name="AutoShape 24"/>
          <p:cNvSpPr>
            <a:spLocks noChangeArrowheads="1"/>
          </p:cNvSpPr>
          <p:nvPr/>
        </p:nvSpPr>
        <p:spPr bwMode="auto">
          <a:xfrm>
            <a:off x="5173663" y="3059832"/>
            <a:ext cx="917575" cy="214312"/>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0690" tIns="45345" rIns="90690" bIns="45345" anchor="ctr"/>
          <a:lstStyle/>
          <a:p>
            <a:pPr algn="ctr">
              <a:spcBef>
                <a:spcPct val="20000"/>
              </a:spcBef>
              <a:buFont typeface="Wingdings" pitchFamily="2" charset="2"/>
              <a:buNone/>
            </a:pPr>
            <a:endParaRPr lang="en-US" sz="1000" b="1" dirty="0">
              <a:latin typeface="Arial" pitchFamily="34" charset="0"/>
            </a:endParaRPr>
          </a:p>
        </p:txBody>
      </p:sp>
      <p:sp>
        <p:nvSpPr>
          <p:cNvPr id="6" name="Notes Placeholder 2"/>
          <p:cNvSpPr txBox="1">
            <a:spLocks/>
          </p:cNvSpPr>
          <p:nvPr/>
        </p:nvSpPr>
        <p:spPr>
          <a:xfrm>
            <a:off x="685800" y="3059832"/>
            <a:ext cx="5486400" cy="5254352"/>
          </a:xfrm>
          <a:prstGeom prst="rect">
            <a:avLst/>
          </a:prstGeom>
        </p:spPr>
        <p:txBody>
          <a:bodyPr vert="horz" lIns="91440" tIns="45720" rIns="91440" bIns="45720" rtlCol="1"/>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marL="226725" indent="-226725" algn="ctr">
              <a:lnSpc>
                <a:spcPct val="150000"/>
              </a:lnSpc>
              <a:defRPr/>
            </a:pPr>
            <a:r>
              <a:rPr lang="he-IL" b="1" dirty="0"/>
              <a:t>הכנת מודעות ליום הבחירות (2 דקות)</a:t>
            </a:r>
          </a:p>
          <a:p>
            <a:pPr marL="226725" indent="-226725" algn="ctr">
              <a:lnSpc>
                <a:spcPct val="150000"/>
              </a:lnSpc>
              <a:defRPr/>
            </a:pPr>
            <a:endParaRPr lang="he-IL" b="1" dirty="0"/>
          </a:p>
          <a:p>
            <a:pPr>
              <a:lnSpc>
                <a:spcPct val="150000"/>
              </a:lnSpc>
              <a:defRPr/>
            </a:pPr>
            <a:r>
              <a:rPr lang="he-IL" b="1" dirty="0"/>
              <a:t>הפניה </a:t>
            </a:r>
            <a:r>
              <a:rPr lang="he-IL" dirty="0"/>
              <a:t>לסעיף 188, עמ' 107.</a:t>
            </a:r>
          </a:p>
          <a:p>
            <a:pPr marL="226725" indent="-226725">
              <a:lnSpc>
                <a:spcPct val="150000"/>
              </a:lnSpc>
              <a:defRPr/>
            </a:pPr>
            <a:r>
              <a:rPr lang="he-IL" b="1" dirty="0"/>
              <a:t>הצג</a:t>
            </a:r>
            <a:r>
              <a:rPr lang="he-IL" dirty="0"/>
              <a:t> בפני הלומדים מהם הפרטים אותם יש לציין במודעת יום הבחירות</a:t>
            </a:r>
          </a:p>
          <a:p>
            <a:pPr marL="226725" indent="-226725">
              <a:lnSpc>
                <a:spcPct val="150000"/>
              </a:lnSpc>
              <a:defRPr/>
            </a:pPr>
            <a:endParaRPr lang="he-IL" dirty="0"/>
          </a:p>
          <a:p>
            <a:pPr marL="226725" indent="-226725">
              <a:lnSpc>
                <a:spcPct val="150000"/>
              </a:lnSpc>
              <a:defRPr/>
            </a:pPr>
            <a:endParaRPr lang="he-IL" dirty="0"/>
          </a:p>
          <a:p>
            <a:pPr marL="226725" indent="-226725">
              <a:lnSpc>
                <a:spcPct val="150000"/>
              </a:lnSpc>
              <a:defRPr/>
            </a:pPr>
            <a:endParaRPr lang="he-IL" dirty="0"/>
          </a:p>
          <a:p>
            <a:pPr>
              <a:lnSpc>
                <a:spcPct val="150000"/>
              </a:lnSpc>
              <a:defRPr/>
            </a:pPr>
            <a:r>
              <a:rPr lang="he-IL" dirty="0"/>
              <a:t>בהתאם לאמור בסעיף 188 לצו הקובע כי בכל מקום שבו הימצא קלפי, תוצג מודעה ובה יפורט המידע הבא:</a:t>
            </a:r>
          </a:p>
          <a:p>
            <a:pPr marL="171450" indent="-171450">
              <a:lnSpc>
                <a:spcPct val="150000"/>
              </a:lnSpc>
              <a:buFont typeface="Arial" pitchFamily="34" charset="0"/>
              <a:buChar char="•"/>
              <a:defRPr/>
            </a:pPr>
            <a:r>
              <a:rPr lang="he-IL" dirty="0"/>
              <a:t>מודעה המפרטת את שמות המועמדים לראשות המועצה וכן את הכינויים והאותיות של רשימות המועמדים למועצה ולוועד המקומי/לנציגות המתמודדות באזור ושמות המועמדים ברשימות אלה.</a:t>
            </a:r>
          </a:p>
          <a:p>
            <a:pPr marL="171450" indent="-171450">
              <a:lnSpc>
                <a:spcPct val="150000"/>
              </a:lnSpc>
              <a:buFont typeface="Arial" pitchFamily="34" charset="0"/>
              <a:buChar char="•"/>
              <a:defRPr/>
            </a:pPr>
            <a:r>
              <a:rPr lang="he-IL" dirty="0"/>
              <a:t>מודעה המציינת את אופן ההצבעה.</a:t>
            </a:r>
          </a:p>
          <a:p>
            <a:pPr marL="171450" indent="-171450">
              <a:lnSpc>
                <a:spcPct val="150000"/>
              </a:lnSpc>
              <a:buFont typeface="Arial" pitchFamily="34" charset="0"/>
              <a:buChar char="•"/>
              <a:defRPr/>
            </a:pPr>
            <a:r>
              <a:rPr lang="he-IL" dirty="0"/>
              <a:t>מודעה המפרטת את הוראות הצו בדבר קולות פסולים.</a:t>
            </a:r>
          </a:p>
          <a:p>
            <a:pPr>
              <a:lnSpc>
                <a:spcPct val="150000"/>
              </a:lnSpc>
              <a:defRPr/>
            </a:pPr>
            <a:r>
              <a:rPr lang="he-IL" dirty="0"/>
              <a:t>דוגמאות לכל אחת מהמודעות ניתן למצוא בחוזר שיופץ בסמוך למועד הבחירות.</a:t>
            </a:r>
          </a:p>
        </p:txBody>
      </p:sp>
      <p:grpSp>
        <p:nvGrpSpPr>
          <p:cNvPr id="8" name="קבוצה 17"/>
          <p:cNvGrpSpPr>
            <a:grpSpLocks/>
          </p:cNvGrpSpPr>
          <p:nvPr/>
        </p:nvGrpSpPr>
        <p:grpSpPr bwMode="auto">
          <a:xfrm>
            <a:off x="4906045" y="4427984"/>
            <a:ext cx="1171575" cy="252413"/>
            <a:chOff x="4838700" y="3736975"/>
            <a:chExt cx="1193800" cy="252413"/>
          </a:xfrm>
        </p:grpSpPr>
        <p:sp>
          <p:nvSpPr>
            <p:cNvPr id="9"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spcBef>
                  <a:spcPct val="20000"/>
                </a:spcBef>
                <a:buFont typeface="Wingdings" pitchFamily="2" charset="2"/>
                <a:buNone/>
              </a:pPr>
              <a:endParaRPr lang="en-US" sz="1000" b="1" dirty="0">
                <a:latin typeface="Arial" pitchFamily="34" charset="0"/>
                <a:cs typeface="Arial" pitchFamily="34" charset="0"/>
              </a:endParaRPr>
            </a:p>
          </p:txBody>
        </p:sp>
        <p:sp>
          <p:nvSpPr>
            <p:cNvPr id="10" name="Text Box 38"/>
            <p:cNvSpPr txBox="1">
              <a:spLocks noChangeArrowheads="1"/>
            </p:cNvSpPr>
            <p:nvPr/>
          </p:nvSpPr>
          <p:spPr bwMode="auto">
            <a:xfrm>
              <a:off x="4838700" y="3744913"/>
              <a:ext cx="1154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hangingPunct="1">
                <a:spcBef>
                  <a:spcPct val="20000"/>
                </a:spcBef>
                <a:defRPr/>
              </a:pPr>
              <a:r>
                <a:rPr lang="he-IL" sz="1000" b="1" dirty="0">
                  <a:cs typeface="+mn-cs"/>
                </a:rPr>
                <a:t>דגשים מקצועיים</a:t>
              </a:r>
              <a:endParaRPr lang="en-US" sz="1000" b="1" dirty="0">
                <a:cs typeface="+mn-cs"/>
              </a:endParaRPr>
            </a:p>
          </p:txBody>
        </p:sp>
      </p:grpSp>
      <p:sp>
        <p:nvSpPr>
          <p:cNvPr id="11" name="Line 39"/>
          <p:cNvSpPr>
            <a:spLocks noChangeShapeType="1"/>
          </p:cNvSpPr>
          <p:nvPr/>
        </p:nvSpPr>
        <p:spPr bwMode="auto">
          <a:xfrm flipH="1">
            <a:off x="908720" y="4467672"/>
            <a:ext cx="51736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sp>
        <p:nvSpPr>
          <p:cNvPr id="13" name="Text Box 26"/>
          <p:cNvSpPr txBox="1">
            <a:spLocks noChangeArrowheads="1"/>
          </p:cNvSpPr>
          <p:nvPr/>
        </p:nvSpPr>
        <p:spPr bwMode="auto">
          <a:xfrm>
            <a:off x="5432425" y="3074119"/>
            <a:ext cx="68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690" tIns="45345" rIns="90690" bIns="45345">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שם הפרק</a:t>
            </a:r>
            <a:endParaRPr lang="en-US" sz="1000" b="1" dirty="0">
              <a:cs typeface="+mn-cs"/>
            </a:endParaRPr>
          </a:p>
        </p:txBody>
      </p:sp>
      <p:sp>
        <p:nvSpPr>
          <p:cNvPr id="14" name="Line 39"/>
          <p:cNvSpPr>
            <a:spLocks noChangeShapeType="1"/>
          </p:cNvSpPr>
          <p:nvPr/>
        </p:nvSpPr>
        <p:spPr bwMode="auto">
          <a:xfrm flipH="1">
            <a:off x="764704" y="3078584"/>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grpSp>
        <p:nvGrpSpPr>
          <p:cNvPr id="15" name="קבוצה 17"/>
          <p:cNvGrpSpPr>
            <a:grpSpLocks/>
          </p:cNvGrpSpPr>
          <p:nvPr/>
        </p:nvGrpSpPr>
        <p:grpSpPr bwMode="auto">
          <a:xfrm>
            <a:off x="4881563" y="3409528"/>
            <a:ext cx="1204912" cy="254000"/>
            <a:chOff x="4838700" y="3736975"/>
            <a:chExt cx="1193800" cy="275233"/>
          </a:xfrm>
        </p:grpSpPr>
        <p:sp>
          <p:nvSpPr>
            <p:cNvPr id="16" name="AutoShape 37"/>
            <p:cNvSpPr>
              <a:spLocks noChangeArrowheads="1"/>
            </p:cNvSpPr>
            <p:nvPr/>
          </p:nvSpPr>
          <p:spPr bwMode="auto">
            <a:xfrm>
              <a:off x="4838700" y="3736975"/>
              <a:ext cx="1193800" cy="236538"/>
            </a:xfrm>
            <a:prstGeom prst="roundRect">
              <a:avLst>
                <a:gd name="adj" fmla="val 16667"/>
              </a:avLst>
            </a:prstGeom>
            <a:solidFill>
              <a:schemeClr val="bg1"/>
            </a:solidFill>
            <a:ln>
              <a:noFill/>
            </a:ln>
            <a:effectLst>
              <a:outerShdw dist="28398" dir="3806097" algn="ctr" rotWithShape="0">
                <a:srgbClr val="4D4D4D"/>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spcBef>
                  <a:spcPct val="20000"/>
                </a:spcBef>
                <a:buFont typeface="Wingdings" pitchFamily="2" charset="2"/>
                <a:buNone/>
              </a:pPr>
              <a:endParaRPr lang="en-US" sz="1000" b="1" dirty="0">
                <a:latin typeface="Arial" pitchFamily="34" charset="0"/>
              </a:endParaRPr>
            </a:p>
          </p:txBody>
        </p:sp>
        <p:sp>
          <p:nvSpPr>
            <p:cNvPr id="17" name="Text Box 38"/>
            <p:cNvSpPr txBox="1">
              <a:spLocks noChangeArrowheads="1"/>
            </p:cNvSpPr>
            <p:nvPr/>
          </p:nvSpPr>
          <p:spPr bwMode="auto">
            <a:xfrm>
              <a:off x="4838700" y="3745577"/>
              <a:ext cx="1154479" cy="2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a_TypoCellcom Regular" pitchFamily="18" charset="-79"/>
                  <a:cs typeface="Aa_TypoCellcom Regular" pitchFamily="18" charset="-79"/>
                </a:defRPr>
              </a:lvl1pPr>
              <a:lvl2pPr marL="742950" indent="-285750" eaLnBrk="0" hangingPunct="0">
                <a:defRPr>
                  <a:solidFill>
                    <a:schemeClr val="tx1"/>
                  </a:solidFill>
                  <a:latin typeface="Aa_TypoCellcom Regular" pitchFamily="18" charset="-79"/>
                  <a:cs typeface="Aa_TypoCellcom Regular" pitchFamily="18" charset="-79"/>
                </a:defRPr>
              </a:lvl2pPr>
              <a:lvl3pPr marL="1143000" indent="-228600" eaLnBrk="0" hangingPunct="0">
                <a:defRPr>
                  <a:solidFill>
                    <a:schemeClr val="tx1"/>
                  </a:solidFill>
                  <a:latin typeface="Aa_TypoCellcom Regular" pitchFamily="18" charset="-79"/>
                  <a:cs typeface="Aa_TypoCellcom Regular" pitchFamily="18" charset="-79"/>
                </a:defRPr>
              </a:lvl3pPr>
              <a:lvl4pPr marL="1600200" indent="-228600" eaLnBrk="0" hangingPunct="0">
                <a:defRPr>
                  <a:solidFill>
                    <a:schemeClr val="tx1"/>
                  </a:solidFill>
                  <a:latin typeface="Aa_TypoCellcom Regular" pitchFamily="18" charset="-79"/>
                  <a:cs typeface="Aa_TypoCellcom Regular" pitchFamily="18" charset="-79"/>
                </a:defRPr>
              </a:lvl4pPr>
              <a:lvl5pPr marL="2057400" indent="-228600" eaLnBrk="0" hangingPunct="0">
                <a:defRPr>
                  <a:solidFill>
                    <a:schemeClr val="tx1"/>
                  </a:solidFill>
                  <a:latin typeface="Aa_TypoCellcom Regular" pitchFamily="18" charset="-79"/>
                  <a:cs typeface="Aa_TypoCellcom Regular" pitchFamily="18" charset="-79"/>
                </a:defRPr>
              </a:lvl5pPr>
              <a:lvl6pPr marL="25146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6pPr>
              <a:lvl7pPr marL="29718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7pPr>
              <a:lvl8pPr marL="34290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8pPr>
              <a:lvl9pPr marL="3886200" indent="-228600" algn="l" rtl="0" eaLnBrk="0" fontAlgn="base" hangingPunct="0">
                <a:spcBef>
                  <a:spcPct val="0"/>
                </a:spcBef>
                <a:spcAft>
                  <a:spcPct val="0"/>
                </a:spcAft>
                <a:defRPr>
                  <a:solidFill>
                    <a:schemeClr val="tx1"/>
                  </a:solidFill>
                  <a:latin typeface="Aa_TypoCellcom Regular" pitchFamily="18" charset="-79"/>
                  <a:cs typeface="Aa_TypoCellcom Regular" pitchFamily="18" charset="-79"/>
                </a:defRPr>
              </a:lvl9pPr>
            </a:lstStyle>
            <a:p>
              <a:pPr eaLnBrk="1" fontAlgn="auto" hangingPunct="1">
                <a:spcBef>
                  <a:spcPct val="20000"/>
                </a:spcBef>
                <a:spcAft>
                  <a:spcPts val="0"/>
                </a:spcAft>
                <a:buFont typeface="Wingdings" pitchFamily="2" charset="2"/>
                <a:buNone/>
                <a:defRPr/>
              </a:pPr>
              <a:r>
                <a:rPr lang="he-IL" sz="1000" b="1" dirty="0">
                  <a:cs typeface="+mn-cs"/>
                </a:rPr>
                <a:t>דגשים הדרכתיים</a:t>
              </a:r>
              <a:endParaRPr lang="en-US" sz="1000" b="1" dirty="0">
                <a:cs typeface="+mn-cs"/>
              </a:endParaRPr>
            </a:p>
          </p:txBody>
        </p:sp>
      </p:grpSp>
      <p:sp>
        <p:nvSpPr>
          <p:cNvPr id="18" name="Line 39"/>
          <p:cNvSpPr>
            <a:spLocks noChangeShapeType="1"/>
          </p:cNvSpPr>
          <p:nvPr/>
        </p:nvSpPr>
        <p:spPr bwMode="auto">
          <a:xfrm flipH="1">
            <a:off x="766763" y="3446041"/>
            <a:ext cx="5324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0690" tIns="45345" rIns="90690" bIns="45345" anchor="ctr"/>
          <a:lstStyle/>
          <a:p>
            <a:endParaRPr lang="he-IL"/>
          </a:p>
        </p:txBody>
      </p:sp>
      <p:pic>
        <p:nvPicPr>
          <p:cNvPr id="19" name="Picture 2" descr="Z:\Cellcom\Wired_Communication_Cours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995936"/>
            <a:ext cx="407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635" y="3720537"/>
            <a:ext cx="466725" cy="304800"/>
          </a:xfrm>
          <a:prstGeom prst="rect">
            <a:avLst/>
          </a:prstGeom>
        </p:spPr>
      </p:pic>
    </p:spTree>
    <p:extLst>
      <p:ext uri="{BB962C8B-B14F-4D97-AF65-F5344CB8AC3E}">
        <p14:creationId xmlns:p14="http://schemas.microsoft.com/office/powerpoint/2010/main" val="1848700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תמונה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מלבן 7"/>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FF144CF-50AE-48BC-B1F4-FCC489661F7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23858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2C0BC90-C1C7-42FE-997D-2F84374412B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2125573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29F8E056-D688-4131-89FC-BC2BB7D7061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25272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41AC07C-07EA-427B-8BC9-A3B18E5389A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099859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62EFF2CA-DF80-4157-B347-5DA7E1E97F2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671694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algn="ct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E6028BF1-B9A1-46C2-A50C-958CAC28F23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80199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354887"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395288" y="1412875"/>
            <a:ext cx="8310562" cy="4824413"/>
          </a:xfrm>
        </p:spPr>
        <p:txBody>
          <a:bodyPr rtlCol="1">
            <a:normAutofit/>
          </a:bodyPr>
          <a:lstStyle/>
          <a:p>
            <a:pPr lvl="0"/>
            <a:endParaRPr lang="he-IL" noProof="0"/>
          </a:p>
        </p:txBody>
      </p:sp>
      <p:sp>
        <p:nvSpPr>
          <p:cNvPr id="4" name="Rectangle 7"/>
          <p:cNvSpPr>
            <a:spLocks noGrp="1" noChangeArrowheads="1"/>
          </p:cNvSpPr>
          <p:nvPr>
            <p:ph type="sldNum" sz="quarter" idx="10"/>
          </p:nvPr>
        </p:nvSpPr>
        <p:spPr/>
        <p:txBody>
          <a:bodyPr/>
          <a:lstStyle>
            <a:lvl1pPr>
              <a:defRPr/>
            </a:lvl1pPr>
          </a:lstStyle>
          <a:p>
            <a:pPr>
              <a:defRPr/>
            </a:pPr>
            <a:endParaRPr lang="he-IL">
              <a:solidFill>
                <a:prstClr val="black"/>
              </a:solidFill>
            </a:endParaRPr>
          </a:p>
        </p:txBody>
      </p:sp>
      <p:sp>
        <p:nvSpPr>
          <p:cNvPr id="5" name="Rectangle 9"/>
          <p:cNvSpPr>
            <a:spLocks noGrp="1" noChangeArrowheads="1"/>
          </p:cNvSpPr>
          <p:nvPr>
            <p:ph type="ftr" sz="quarter" idx="11"/>
          </p:nvPr>
        </p:nvSpPr>
        <p:spPr>
          <a:xfrm>
            <a:off x="3995738" y="6492875"/>
            <a:ext cx="4176712" cy="263525"/>
          </a:xfrm>
          <a:prstGeom prst="rect">
            <a:avLst/>
          </a:prstGeom>
        </p:spPr>
        <p:txBody>
          <a:bodyPr/>
          <a:lstStyle>
            <a:lvl1pPr>
              <a:defRPr/>
            </a:lvl1pPr>
          </a:lstStyle>
          <a:p>
            <a:pPr algn="ctr" fontAlgn="base">
              <a:spcBef>
                <a:spcPct val="0"/>
              </a:spcBef>
              <a:spcAft>
                <a:spcPct val="0"/>
              </a:spcAft>
              <a:defRPr/>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570258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6912768" cy="546181"/>
          </a:xfrm>
        </p:spPr>
        <p:txBody>
          <a:bodyPr>
            <a:normAutofit/>
          </a:bodyPr>
          <a:lstStyle>
            <a:lvl1pPr algn="r">
              <a:defRPr sz="2800" b="1">
                <a:solidFill>
                  <a:schemeClr val="tx1"/>
                </a:solidFill>
                <a:cs typeface="+mn-cs"/>
              </a:defRPr>
            </a:lvl1pPr>
          </a:lstStyle>
          <a:p>
            <a:r>
              <a:rPr lang="en-US" dirty="0"/>
              <a:t>Click to edit Master title style</a:t>
            </a:r>
            <a:endParaRPr lang="he-IL" dirty="0"/>
          </a:p>
        </p:txBody>
      </p:sp>
      <p:sp>
        <p:nvSpPr>
          <p:cNvPr id="4" name="Date Placeholder 3"/>
          <p:cNvSpPr>
            <a:spLocks noGrp="1"/>
          </p:cNvSpPr>
          <p:nvPr>
            <p:ph type="dt" sz="half" idx="10"/>
          </p:nvPr>
        </p:nvSpPr>
        <p:spPr/>
        <p:txBody>
          <a:bodyPr/>
          <a:lstStyle/>
          <a:p>
            <a:r>
              <a:rPr lang="he-IL">
                <a:solidFill>
                  <a:prstClr val="black">
                    <a:tint val="75000"/>
                  </a:prstClr>
                </a:solidFill>
              </a:rPr>
              <a:t>14 מרץ 18</a:t>
            </a:r>
          </a:p>
        </p:txBody>
      </p:sp>
      <p:sp>
        <p:nvSpPr>
          <p:cNvPr id="7" name="כותרת 1">
            <a:extLst>
              <a:ext uri="{FF2B5EF4-FFF2-40B4-BE49-F238E27FC236}">
                <a16:creationId xmlns:a16="http://schemas.microsoft.com/office/drawing/2014/main" id="{4CDC04C4-2F09-4ACF-96EA-81AA744BC182}"/>
              </a:ext>
            </a:extLst>
          </p:cNvPr>
          <p:cNvSpPr txBox="1">
            <a:spLocks/>
          </p:cNvSpPr>
          <p:nvPr userDrawn="1"/>
        </p:nvSpPr>
        <p:spPr>
          <a:xfrm>
            <a:off x="4860032" y="116632"/>
            <a:ext cx="4277062" cy="288032"/>
          </a:xfrm>
          <a:prstGeom prst="rect">
            <a:avLst/>
          </a:prstGeom>
          <a:solidFill>
            <a:srgbClr val="EF5539"/>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ועדת הבחירות</a:t>
            </a: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0688"/>
            <a:ext cx="1597413" cy="501539"/>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9" name="Content Placeholder 5"/>
          <p:cNvSpPr>
            <a:spLocks noGrp="1"/>
          </p:cNvSpPr>
          <p:nvPr>
            <p:ph sz="quarter" idx="4"/>
          </p:nvPr>
        </p:nvSpPr>
        <p:spPr>
          <a:xfrm>
            <a:off x="1475656" y="1943332"/>
            <a:ext cx="731563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0"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EF553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p:cNvSpPr>
            <a:spLocks noGrp="1"/>
          </p:cNvSpPr>
          <p:nvPr>
            <p:ph type="sldNum" sz="quarter" idx="12"/>
          </p:nvPr>
        </p:nvSpPr>
        <p:spPr>
          <a:xfrm>
            <a:off x="7452320" y="6520259"/>
            <a:ext cx="1352046" cy="221109"/>
          </a:xfrm>
        </p:spPr>
        <p:txBody>
          <a:bodyPr/>
          <a:lstStyle>
            <a:lvl1pPr algn="r">
              <a:defRPr sz="1100"/>
            </a:lvl1pPr>
          </a:lstStyle>
          <a:p>
            <a:fld id="{A14318B7-7A23-46B4-B76B-10B16BA86880}" type="slidenum">
              <a:rPr lang="he-IL" smtClean="0">
                <a:solidFill>
                  <a:prstClr val="black"/>
                </a:solidFill>
              </a:rPr>
              <a:pPr/>
              <a:t>‹#›</a:t>
            </a:fld>
            <a:endParaRPr lang="he-IL">
              <a:solidFill>
                <a:prstClr val="black"/>
              </a:solidFill>
            </a:endParaRPr>
          </a:p>
        </p:txBody>
      </p:sp>
      <p:cxnSp>
        <p:nvCxnSpPr>
          <p:cNvPr id="21" name="מחבר ישר 20"/>
          <p:cNvCxnSpPr/>
          <p:nvPr userDrawn="1"/>
        </p:nvCxnSpPr>
        <p:spPr>
          <a:xfrm>
            <a:off x="323528" y="2852936"/>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2" name="מחבר ישר 21"/>
          <p:cNvCxnSpPr/>
          <p:nvPr userDrawn="1"/>
        </p:nvCxnSpPr>
        <p:spPr>
          <a:xfrm>
            <a:off x="342808" y="4221088"/>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9480" y="3185559"/>
            <a:ext cx="459465" cy="459465"/>
          </a:xfrm>
          <a:prstGeom prst="rect">
            <a:avLst/>
          </a:prstGeom>
        </p:spPr>
      </p:pic>
      <p:pic>
        <p:nvPicPr>
          <p:cNvPr id="24" name="תמונה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8038" y="4610828"/>
            <a:ext cx="402348" cy="402348"/>
          </a:xfrm>
          <a:prstGeom prst="rect">
            <a:avLst/>
          </a:prstGeom>
        </p:spPr>
      </p:pic>
      <p:pic>
        <p:nvPicPr>
          <p:cNvPr id="25" name="תמונה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7933" y="1782306"/>
            <a:ext cx="422558" cy="422558"/>
          </a:xfrm>
          <a:prstGeom prst="rect">
            <a:avLst/>
          </a:prstGeom>
        </p:spPr>
      </p:pic>
    </p:spTree>
    <p:extLst>
      <p:ext uri="{BB962C8B-B14F-4D97-AF65-F5344CB8AC3E}">
        <p14:creationId xmlns:p14="http://schemas.microsoft.com/office/powerpoint/2010/main" val="1030175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FF144CF-50AE-48BC-B1F4-FCC489661F7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753760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5"/>
          <p:cNvSpPr>
            <a:spLocks noGrp="1"/>
          </p:cNvSpPr>
          <p:nvPr>
            <p:ph sz="quarter" idx="4"/>
          </p:nvPr>
        </p:nvSpPr>
        <p:spPr>
          <a:xfrm>
            <a:off x="383176" y="1943332"/>
            <a:ext cx="840811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 name="Title 1"/>
          <p:cNvSpPr>
            <a:spLocks noGrp="1"/>
          </p:cNvSpPr>
          <p:nvPr>
            <p:ph type="title"/>
          </p:nvPr>
        </p:nvSpPr>
        <p:spPr>
          <a:xfrm>
            <a:off x="785194" y="557972"/>
            <a:ext cx="8035278" cy="710788"/>
          </a:xfrm>
        </p:spPr>
        <p:txBody>
          <a:bodyPr>
            <a:normAutofit/>
          </a:bodyPr>
          <a:lstStyle>
            <a:lvl1pPr algn="r">
              <a:defRPr sz="2800" b="1">
                <a:solidFill>
                  <a:schemeClr val="tx1"/>
                </a:solidFill>
                <a:latin typeface="Arial" pitchFamily="34" charset="0"/>
                <a:cs typeface="Arial" pitchFamily="34" charset="0"/>
              </a:defRPr>
            </a:lvl1pPr>
          </a:lstStyle>
          <a:p>
            <a:r>
              <a:rPr lang="en-US" dirty="0"/>
              <a:t>Click to edit Master title style</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440F0651-9230-4BF2-AE52-AAC7EA430E35}" type="slidenum">
              <a:rPr lang="he-IL">
                <a:solidFill>
                  <a:prstClr val="black"/>
                </a:solidFill>
              </a:rPr>
              <a:pPr>
                <a:defRPr/>
              </a:pPr>
              <a:t>‹#›</a:t>
            </a:fld>
            <a:endParaRPr lang="he-IL">
              <a:solidFill>
                <a:prstClr val="black"/>
              </a:solidFill>
            </a:endParaRP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95214"/>
            <a:ext cx="1597413" cy="501539"/>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4" name="כותרת 1">
            <a:extLst>
              <a:ext uri="{FF2B5EF4-FFF2-40B4-BE49-F238E27FC236}">
                <a16:creationId xmlns:a16="http://schemas.microsoft.com/office/drawing/2014/main" id="{4CDC04C4-2F09-4ACF-96EA-81AA744BC182}"/>
              </a:ext>
            </a:extLst>
          </p:cNvPr>
          <p:cNvSpPr txBox="1">
            <a:spLocks/>
          </p:cNvSpPr>
          <p:nvPr userDrawn="1"/>
        </p:nvSpPr>
        <p:spPr>
          <a:xfrm>
            <a:off x="5625606" y="116632"/>
            <a:ext cx="3511488" cy="288032"/>
          </a:xfrm>
          <a:prstGeom prst="rect">
            <a:avLst/>
          </a:prstGeom>
          <a:solidFill>
            <a:srgbClr val="22A8B4"/>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המועמדים</a:t>
            </a:r>
          </a:p>
        </p:txBody>
      </p:sp>
      <p:sp>
        <p:nvSpPr>
          <p:cNvPr id="21" name="Text Placeholder 2"/>
          <p:cNvSpPr>
            <a:spLocks noGrp="1"/>
          </p:cNvSpPr>
          <p:nvPr>
            <p:ph type="body" idx="14"/>
          </p:nvPr>
        </p:nvSpPr>
        <p:spPr>
          <a:xfrm>
            <a:off x="395536" y="1340768"/>
            <a:ext cx="8424936" cy="360040"/>
          </a:xfrm>
        </p:spPr>
        <p:txBody>
          <a:bodyPr anchor="b">
            <a:noAutofit/>
          </a:bodyPr>
          <a:lstStyle>
            <a:lvl1pPr marL="0" indent="0" algn="r">
              <a:buNone/>
              <a:defRPr lang="en-US" sz="2400" b="1" kern="1200" dirty="0" smtClean="0">
                <a:solidFill>
                  <a:srgbClr val="22A8B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Slide Number Placeholder 8"/>
          <p:cNvSpPr txBox="1">
            <a:spLocks/>
          </p:cNvSpPr>
          <p:nvPr userDrawn="1"/>
        </p:nvSpPr>
        <p:spPr>
          <a:xfrm>
            <a:off x="6657254" y="6453336"/>
            <a:ext cx="2133600" cy="293117"/>
          </a:xfrm>
          <a:prstGeom prst="rect">
            <a:avLst/>
          </a:prstGeom>
        </p:spPr>
        <p:txBody>
          <a:bodyPr vert="horz" lIns="91440" tIns="45720" rIns="91440" bIns="45720" rtlCol="1" anchor="ctr"/>
          <a:lstStyle>
            <a:defPPr>
              <a:defRPr lang="he-IL"/>
            </a:defPPr>
            <a:lvl1pPr marL="0" algn="r" defTabSz="914400" rtl="1" eaLnBrk="1" latinLnBrk="0" hangingPunct="1">
              <a:defRPr sz="1200" kern="1200">
                <a:solidFill>
                  <a:schemeClr val="tx1">
                    <a:lumMod val="65000"/>
                    <a:lumOff val="3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A14318B7-7A23-46B4-B76B-10B16BA86880}"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2572373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מלבן 10"/>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6533332C-E857-43C3-A00B-025FA68BEF57}"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6605310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מלבן 9"/>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EFECBE37-40A6-471F-AAC9-A945CEB2E47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41360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836F71E5-CCC6-40EE-AAC6-0C4AD1EFDA2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7052040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מלבן 5"/>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0FAC2B41-4642-403D-ACD6-01AF4092BAC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597041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מלבן 11"/>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27F6DDDB-BDE5-433F-B57E-B65DAC1198B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890365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9" name="מלבן 12"/>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F85C815-3991-4974-85A3-448EC96A919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169397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A7EE5B0-E267-439F-BCBD-820440DCE25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541650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6E7EDC4C-E09D-4F32-9095-D9765CFE0A60}"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8860648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2C0BC90-C1C7-42FE-997D-2F84374412B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083861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836F71E5-CCC6-40EE-AAC6-0C4AD1EFDA2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2273682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C89E77A9-1B8B-46FC-BB7E-A001B90D308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930264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29F8E056-D688-4131-89FC-BC2BB7D7061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6203960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41AC07C-07EA-427B-8BC9-A3B18E5389A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217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C89E77A9-1B8B-46FC-BB7E-A001B90D308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4352964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62EFF2CA-DF80-4157-B347-5DA7E1E97F2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041210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algn="ct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E6028BF1-B9A1-46C2-A50C-958CAC28F23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8463457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354887"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395288" y="1412875"/>
            <a:ext cx="8310562" cy="4824413"/>
          </a:xfrm>
        </p:spPr>
        <p:txBody>
          <a:bodyPr rtlCol="1">
            <a:normAutofit/>
          </a:bodyPr>
          <a:lstStyle/>
          <a:p>
            <a:pPr lvl="0"/>
            <a:endParaRPr lang="he-IL" noProof="0"/>
          </a:p>
        </p:txBody>
      </p:sp>
      <p:sp>
        <p:nvSpPr>
          <p:cNvPr id="4" name="Rectangle 7"/>
          <p:cNvSpPr>
            <a:spLocks noGrp="1" noChangeArrowheads="1"/>
          </p:cNvSpPr>
          <p:nvPr>
            <p:ph type="sldNum" sz="quarter" idx="10"/>
          </p:nvPr>
        </p:nvSpPr>
        <p:spPr/>
        <p:txBody>
          <a:bodyPr/>
          <a:lstStyle>
            <a:lvl1pPr>
              <a:defRPr/>
            </a:lvl1pPr>
          </a:lstStyle>
          <a:p>
            <a:pPr>
              <a:defRPr/>
            </a:pPr>
            <a:endParaRPr lang="he-IL">
              <a:solidFill>
                <a:prstClr val="black"/>
              </a:solidFill>
            </a:endParaRPr>
          </a:p>
        </p:txBody>
      </p:sp>
      <p:sp>
        <p:nvSpPr>
          <p:cNvPr id="5" name="Rectangle 9"/>
          <p:cNvSpPr>
            <a:spLocks noGrp="1" noChangeArrowheads="1"/>
          </p:cNvSpPr>
          <p:nvPr>
            <p:ph type="ftr" sz="quarter" idx="11"/>
          </p:nvPr>
        </p:nvSpPr>
        <p:spPr>
          <a:xfrm>
            <a:off x="3995738" y="6492875"/>
            <a:ext cx="4176712" cy="263525"/>
          </a:xfrm>
          <a:prstGeom prst="rect">
            <a:avLst/>
          </a:prstGeom>
        </p:spPr>
        <p:txBody>
          <a:bodyPr/>
          <a:lstStyle>
            <a:lvl1pPr>
              <a:defRPr/>
            </a:lvl1pPr>
          </a:lstStyle>
          <a:p>
            <a:pPr algn="ctr" fontAlgn="base">
              <a:spcBef>
                <a:spcPct val="0"/>
              </a:spcBef>
              <a:spcAft>
                <a:spcPct val="0"/>
              </a:spcAft>
              <a:defRPr/>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130271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6912768" cy="546181"/>
          </a:xfrm>
        </p:spPr>
        <p:txBody>
          <a:bodyPr>
            <a:normAutofit/>
          </a:bodyPr>
          <a:lstStyle>
            <a:lvl1pPr algn="r">
              <a:defRPr sz="2800" b="1">
                <a:solidFill>
                  <a:schemeClr val="tx1"/>
                </a:solidFill>
                <a:cs typeface="+mn-cs"/>
              </a:defRPr>
            </a:lvl1pPr>
          </a:lstStyle>
          <a:p>
            <a:r>
              <a:rPr lang="en-US" dirty="0"/>
              <a:t>Click to edit Master title style</a:t>
            </a:r>
            <a:endParaRPr lang="he-IL" dirty="0"/>
          </a:p>
        </p:txBody>
      </p:sp>
      <p:sp>
        <p:nvSpPr>
          <p:cNvPr id="4" name="Date Placeholder 3"/>
          <p:cNvSpPr>
            <a:spLocks noGrp="1"/>
          </p:cNvSpPr>
          <p:nvPr>
            <p:ph type="dt" sz="half" idx="10"/>
          </p:nvPr>
        </p:nvSpPr>
        <p:spPr/>
        <p:txBody>
          <a:bodyPr/>
          <a:lstStyle/>
          <a:p>
            <a:r>
              <a:rPr lang="he-IL">
                <a:solidFill>
                  <a:prstClr val="black">
                    <a:tint val="75000"/>
                  </a:prstClr>
                </a:solidFill>
              </a:rPr>
              <a:t>14 מרץ 18</a:t>
            </a:r>
          </a:p>
        </p:txBody>
      </p:sp>
      <p:sp>
        <p:nvSpPr>
          <p:cNvPr id="7" name="כותרת 1">
            <a:extLst>
              <a:ext uri="{FF2B5EF4-FFF2-40B4-BE49-F238E27FC236}">
                <a16:creationId xmlns:a16="http://schemas.microsoft.com/office/drawing/2014/main" id="{4CDC04C4-2F09-4ACF-96EA-81AA744BC182}"/>
              </a:ext>
            </a:extLst>
          </p:cNvPr>
          <p:cNvSpPr txBox="1">
            <a:spLocks/>
          </p:cNvSpPr>
          <p:nvPr userDrawn="1"/>
        </p:nvSpPr>
        <p:spPr>
          <a:xfrm>
            <a:off x="4860032" y="116632"/>
            <a:ext cx="4277062" cy="288032"/>
          </a:xfrm>
          <a:prstGeom prst="rect">
            <a:avLst/>
          </a:prstGeom>
          <a:solidFill>
            <a:srgbClr val="EF5539"/>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ועדת הבחירות</a:t>
            </a: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0688"/>
            <a:ext cx="1597413" cy="501539"/>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9" name="Content Placeholder 5"/>
          <p:cNvSpPr>
            <a:spLocks noGrp="1"/>
          </p:cNvSpPr>
          <p:nvPr>
            <p:ph sz="quarter" idx="4"/>
          </p:nvPr>
        </p:nvSpPr>
        <p:spPr>
          <a:xfrm>
            <a:off x="1475656" y="1943332"/>
            <a:ext cx="731563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0"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EF553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p:cNvSpPr>
            <a:spLocks noGrp="1"/>
          </p:cNvSpPr>
          <p:nvPr>
            <p:ph type="sldNum" sz="quarter" idx="12"/>
          </p:nvPr>
        </p:nvSpPr>
        <p:spPr>
          <a:xfrm>
            <a:off x="7452320" y="6520259"/>
            <a:ext cx="1352046" cy="221109"/>
          </a:xfrm>
        </p:spPr>
        <p:txBody>
          <a:bodyPr/>
          <a:lstStyle>
            <a:lvl1pPr algn="r">
              <a:defRPr sz="1100"/>
            </a:lvl1pPr>
          </a:lstStyle>
          <a:p>
            <a:fld id="{A14318B7-7A23-46B4-B76B-10B16BA86880}" type="slidenum">
              <a:rPr lang="he-IL" smtClean="0">
                <a:solidFill>
                  <a:prstClr val="black"/>
                </a:solidFill>
              </a:rPr>
              <a:pPr/>
              <a:t>‹#›</a:t>
            </a:fld>
            <a:endParaRPr lang="he-IL">
              <a:solidFill>
                <a:prstClr val="black"/>
              </a:solidFill>
            </a:endParaRPr>
          </a:p>
        </p:txBody>
      </p:sp>
      <p:cxnSp>
        <p:nvCxnSpPr>
          <p:cNvPr id="21" name="מחבר ישר 20"/>
          <p:cNvCxnSpPr/>
          <p:nvPr userDrawn="1"/>
        </p:nvCxnSpPr>
        <p:spPr>
          <a:xfrm>
            <a:off x="323528" y="2852936"/>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2" name="מחבר ישר 21"/>
          <p:cNvCxnSpPr/>
          <p:nvPr userDrawn="1"/>
        </p:nvCxnSpPr>
        <p:spPr>
          <a:xfrm>
            <a:off x="342808" y="4221088"/>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9480" y="3185559"/>
            <a:ext cx="459465" cy="459465"/>
          </a:xfrm>
          <a:prstGeom prst="rect">
            <a:avLst/>
          </a:prstGeom>
        </p:spPr>
      </p:pic>
      <p:pic>
        <p:nvPicPr>
          <p:cNvPr id="24" name="תמונה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8038" y="4610828"/>
            <a:ext cx="402348" cy="402348"/>
          </a:xfrm>
          <a:prstGeom prst="rect">
            <a:avLst/>
          </a:prstGeom>
        </p:spPr>
      </p:pic>
      <p:pic>
        <p:nvPicPr>
          <p:cNvPr id="25" name="תמונה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7933" y="1782306"/>
            <a:ext cx="422558" cy="422558"/>
          </a:xfrm>
          <a:prstGeom prst="rect">
            <a:avLst/>
          </a:prstGeom>
        </p:spPr>
      </p:pic>
    </p:spTree>
    <p:extLst>
      <p:ext uri="{BB962C8B-B14F-4D97-AF65-F5344CB8AC3E}">
        <p14:creationId xmlns:p14="http://schemas.microsoft.com/office/powerpoint/2010/main" val="3303920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29F8E056-D688-4131-89FC-BC2BB7D7061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06120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41AC07C-07EA-427B-8BC9-A3B18E5389A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88080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62EFF2CA-DF80-4157-B347-5DA7E1E97F2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78800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algn="ct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E6028BF1-B9A1-46C2-A50C-958CAC28F23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960994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354887"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395288" y="1412875"/>
            <a:ext cx="8310562" cy="4824413"/>
          </a:xfrm>
        </p:spPr>
        <p:txBody>
          <a:bodyPr rtlCol="1">
            <a:normAutofit/>
          </a:bodyPr>
          <a:lstStyle/>
          <a:p>
            <a:pPr lvl="0"/>
            <a:endParaRPr lang="he-IL" noProof="0"/>
          </a:p>
        </p:txBody>
      </p:sp>
      <p:sp>
        <p:nvSpPr>
          <p:cNvPr id="4" name="Rectangle 7"/>
          <p:cNvSpPr>
            <a:spLocks noGrp="1" noChangeArrowheads="1"/>
          </p:cNvSpPr>
          <p:nvPr>
            <p:ph type="sldNum" sz="quarter" idx="10"/>
          </p:nvPr>
        </p:nvSpPr>
        <p:spPr/>
        <p:txBody>
          <a:bodyPr/>
          <a:lstStyle>
            <a:lvl1pPr>
              <a:defRPr/>
            </a:lvl1pPr>
          </a:lstStyle>
          <a:p>
            <a:pPr>
              <a:defRPr/>
            </a:pPr>
            <a:endParaRPr lang="he-IL">
              <a:solidFill>
                <a:prstClr val="black"/>
              </a:solidFill>
            </a:endParaRPr>
          </a:p>
        </p:txBody>
      </p:sp>
      <p:sp>
        <p:nvSpPr>
          <p:cNvPr id="5" name="Rectangle 9"/>
          <p:cNvSpPr>
            <a:spLocks noGrp="1" noChangeArrowheads="1"/>
          </p:cNvSpPr>
          <p:nvPr>
            <p:ph type="ftr" sz="quarter" idx="11"/>
          </p:nvPr>
        </p:nvSpPr>
        <p:spPr>
          <a:xfrm>
            <a:off x="3995738" y="6492875"/>
            <a:ext cx="4176712" cy="263525"/>
          </a:xfrm>
          <a:prstGeom prst="rect">
            <a:avLst/>
          </a:prstGeom>
        </p:spPr>
        <p:txBody>
          <a:bodyPr/>
          <a:lstStyle>
            <a:lvl1pPr>
              <a:defRPr/>
            </a:lvl1pPr>
          </a:lstStyle>
          <a:p>
            <a:pPr algn="ctr" fontAlgn="base">
              <a:spcBef>
                <a:spcPct val="0"/>
              </a:spcBef>
              <a:spcAft>
                <a:spcPct val="0"/>
              </a:spcAft>
              <a:defRPr/>
            </a:pP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3544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תמונה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7"/>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861286CE-CB6C-4F9D-9CEA-D87A766DF24D}"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4071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תמונה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9"/>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342900" indent="-342900">
              <a:buFontTx/>
              <a:buBlip>
                <a:blip r:embed="rId4"/>
              </a:buBlip>
              <a:defRPr sz="1600"/>
            </a:lvl1pPr>
            <a:lvl2pPr marL="742950" indent="-285750">
              <a:buFontTx/>
              <a:buBlip>
                <a:blip r:embed="rId4"/>
              </a:buBlip>
              <a:defRPr sz="1600"/>
            </a:lvl2pPr>
            <a:lvl3pPr marL="1143000" indent="-228600">
              <a:buFontTx/>
              <a:buBlip>
                <a:blip r:embed="rId4"/>
              </a:buBlip>
              <a:defRPr sz="1600"/>
            </a:lvl3pPr>
            <a:lvl4pPr marL="1600200" indent="-228600">
              <a:buFontTx/>
              <a:buBlip>
                <a:blip r:embed="rId4"/>
              </a:buBlip>
              <a:defRPr sz="1600"/>
            </a:lvl4pPr>
            <a:lvl5pPr marL="2057400" indent="-228600">
              <a:buFontTx/>
              <a:buBlip>
                <a:blip r:embed="rId4"/>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714899AC-F77C-4EF8-AF7F-86B93E90A9C2}"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77683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תמונה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מלבן 9"/>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342900" indent="-342900">
              <a:buFontTx/>
              <a:buBlip>
                <a:blip r:embed="rId4"/>
              </a:buBlip>
              <a:defRPr sz="1600"/>
            </a:lvl1pPr>
            <a:lvl2pPr marL="742950" indent="-285750">
              <a:buFontTx/>
              <a:buBlip>
                <a:blip r:embed="rId4"/>
              </a:buBlip>
              <a:defRPr sz="1600"/>
            </a:lvl2pPr>
            <a:lvl3pPr marL="1143000" indent="-228600">
              <a:buFontTx/>
              <a:buBlip>
                <a:blip r:embed="rId4"/>
              </a:buBlip>
              <a:defRPr sz="1600"/>
            </a:lvl3pPr>
            <a:lvl4pPr marL="1600200" indent="-228600">
              <a:buFontTx/>
              <a:buBlip>
                <a:blip r:embed="rId4"/>
              </a:buBlip>
              <a:defRPr sz="1600"/>
            </a:lvl4pPr>
            <a:lvl5pPr marL="2057400" indent="-228600">
              <a:buFontTx/>
              <a:buBlip>
                <a:blip r:embed="rId4"/>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440F0651-9230-4BF2-AE52-AAC7EA430E3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7096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5" name="תמונה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לבן 10"/>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4"/>
              </a:buBlip>
              <a:defRPr sz="1600"/>
            </a:lvl1pPr>
            <a:lvl2pPr marL="742950" indent="-285750">
              <a:buFontTx/>
              <a:buBlip>
                <a:blip r:embed="rId4"/>
              </a:buBlip>
              <a:defRPr sz="1600"/>
            </a:lvl2pPr>
            <a:lvl3pPr marL="1143000" indent="-228600">
              <a:buFontTx/>
              <a:buBlip>
                <a:blip r:embed="rId4"/>
              </a:buBlip>
              <a:defRPr sz="1600"/>
            </a:lvl3pPr>
            <a:lvl4pPr marL="1600200" indent="-228600">
              <a:buFontTx/>
              <a:buBlip>
                <a:blip r:embed="rId4"/>
              </a:buBlip>
              <a:defRPr sz="1600"/>
            </a:lvl4pPr>
            <a:lvl5pPr marL="2057400" indent="-228600">
              <a:buFontTx/>
              <a:buBlip>
                <a:blip r:embed="rId4"/>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4CAB8651-EF59-418F-A8F5-7C4380AF2EC1}"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263028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4" name="תמונה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9"/>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62CD2EBD-0EE9-41D0-A2E6-247EBDE8CFF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77830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3" name="תמונה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5"/>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CD578E18-ACCD-4E22-95EE-61754A9EA82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797598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תמונה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1"/>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AE7549AD-550F-4E1A-B1E0-6D117F832EE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1822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7" name="תמונה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2"/>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762592C-3A7D-4B97-8E68-39A3E398C00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79857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תמונה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7"/>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E6AAF609-D751-4D50-AD09-B57EB8A27DE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39736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7"/>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CD188375-E76B-42FA-8058-C44217DA2C6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145989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D228741C-10A5-44E8-B332-5F832F4416E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03117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1C3D1AE9-C66A-4222-BAC7-B4480781EA0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47319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91AA656E-0EB7-417F-9FB8-E6E97FA81C9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74570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5" name="תמונה 1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מלבן 10"/>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4"/>
              </a:buBlip>
              <a:defRPr sz="1600"/>
            </a:lvl1pPr>
            <a:lvl2pPr marL="742950" indent="-285750">
              <a:buFontTx/>
              <a:buBlip>
                <a:blip r:embed="rId4"/>
              </a:buBlip>
              <a:defRPr sz="1600"/>
            </a:lvl2pPr>
            <a:lvl3pPr marL="1143000" indent="-228600">
              <a:buFontTx/>
              <a:buBlip>
                <a:blip r:embed="rId4"/>
              </a:buBlip>
              <a:defRPr sz="1600"/>
            </a:lvl3pPr>
            <a:lvl4pPr marL="1600200" indent="-228600">
              <a:buFontTx/>
              <a:buBlip>
                <a:blip r:embed="rId4"/>
              </a:buBlip>
              <a:defRPr sz="1600"/>
            </a:lvl4pPr>
            <a:lvl5pPr marL="2057400" indent="-228600">
              <a:buFontTx/>
              <a:buBlip>
                <a:blip r:embed="rId4"/>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6533332C-E857-43C3-A00B-025FA68BEF57}"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334280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A9BFB2EB-8848-416D-851A-74CE73403B01}"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739594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72AB7E06-BCD1-4ACD-9D38-F098F766108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097198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77AC2305-DDB8-4475-807B-C4195723326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6110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D217044D-C3FB-452C-B24E-FF719C34564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91458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FF144CF-50AE-48BC-B1F4-FCC489661F7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440775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תמונה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090" y="3068960"/>
            <a:ext cx="459465" cy="459465"/>
          </a:xfrm>
          <a:prstGeom prst="rect">
            <a:avLst/>
          </a:prstGeom>
        </p:spPr>
      </p:pic>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9252" y="4509120"/>
            <a:ext cx="402348" cy="402348"/>
          </a:xfrm>
          <a:prstGeom prst="rect">
            <a:avLst/>
          </a:prstGeom>
        </p:spPr>
      </p:pic>
      <p:sp>
        <p:nvSpPr>
          <p:cNvPr id="2" name="Title 1"/>
          <p:cNvSpPr>
            <a:spLocks noGrp="1"/>
          </p:cNvSpPr>
          <p:nvPr>
            <p:ph type="title"/>
          </p:nvPr>
        </p:nvSpPr>
        <p:spPr>
          <a:xfrm>
            <a:off x="785194" y="557972"/>
            <a:ext cx="8035278" cy="710788"/>
          </a:xfrm>
        </p:spPr>
        <p:txBody>
          <a:bodyPr>
            <a:normAutofit/>
          </a:bodyPr>
          <a:lstStyle>
            <a:lvl1pPr algn="r">
              <a:defRPr sz="2800" b="1">
                <a:solidFill>
                  <a:schemeClr val="tx1"/>
                </a:solidFill>
                <a:latin typeface="Arial" pitchFamily="34" charset="0"/>
                <a:cs typeface="Arial" pitchFamily="34" charset="0"/>
              </a:defRPr>
            </a:lvl1pPr>
          </a:lstStyle>
          <a:p>
            <a:r>
              <a:rPr lang="en-US" dirty="0"/>
              <a:t>Click to edit Master title style</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440F0651-9230-4BF2-AE52-AAC7EA430E35}" type="slidenum">
              <a:rPr lang="he-IL">
                <a:solidFill>
                  <a:prstClr val="black"/>
                </a:solidFill>
              </a:rPr>
              <a:pPr>
                <a:defRPr/>
              </a:pPr>
              <a:t>‹#›</a:t>
            </a:fld>
            <a:endParaRPr lang="he-IL">
              <a:solidFill>
                <a:prstClr val="black"/>
              </a:solidFill>
            </a:endParaRP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702443"/>
            <a:ext cx="1597413" cy="487080"/>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4" name="כותרת 1">
            <a:extLst>
              <a:ext uri="{FF2B5EF4-FFF2-40B4-BE49-F238E27FC236}">
                <a16:creationId xmlns:a16="http://schemas.microsoft.com/office/drawing/2014/main" id="{4CDC04C4-2F09-4ACF-96EA-81AA744BC182}"/>
              </a:ext>
            </a:extLst>
          </p:cNvPr>
          <p:cNvSpPr txBox="1">
            <a:spLocks/>
          </p:cNvSpPr>
          <p:nvPr userDrawn="1"/>
        </p:nvSpPr>
        <p:spPr>
          <a:xfrm>
            <a:off x="5625606" y="116632"/>
            <a:ext cx="3511488" cy="288032"/>
          </a:xfrm>
          <a:prstGeom prst="rect">
            <a:avLst/>
          </a:prstGeom>
          <a:solidFill>
            <a:srgbClr val="22A8B4"/>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המועמדים</a:t>
            </a:r>
          </a:p>
        </p:txBody>
      </p:sp>
      <p:sp>
        <p:nvSpPr>
          <p:cNvPr id="15" name="Content Placeholder 5"/>
          <p:cNvSpPr>
            <a:spLocks noGrp="1"/>
          </p:cNvSpPr>
          <p:nvPr>
            <p:ph sz="quarter" idx="4"/>
          </p:nvPr>
        </p:nvSpPr>
        <p:spPr>
          <a:xfrm>
            <a:off x="1597147" y="1943332"/>
            <a:ext cx="7194148"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pic>
        <p:nvPicPr>
          <p:cNvPr id="18" name="תמונה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2205" y="1732054"/>
            <a:ext cx="422558" cy="422558"/>
          </a:xfrm>
          <a:prstGeom prst="rect">
            <a:avLst/>
          </a:prstGeom>
        </p:spPr>
      </p:pic>
      <p:cxnSp>
        <p:nvCxnSpPr>
          <p:cNvPr id="19" name="מחבר ישר 18"/>
          <p:cNvCxnSpPr/>
          <p:nvPr userDrawn="1"/>
        </p:nvCxnSpPr>
        <p:spPr>
          <a:xfrm>
            <a:off x="323528" y="2852936"/>
            <a:ext cx="811368" cy="0"/>
          </a:xfrm>
          <a:prstGeom prst="line">
            <a:avLst/>
          </a:prstGeom>
          <a:ln w="19050">
            <a:solidFill>
              <a:srgbClr val="22A8B4"/>
            </a:solidFill>
          </a:ln>
        </p:spPr>
        <p:style>
          <a:lnRef idx="1">
            <a:schemeClr val="dk1"/>
          </a:lnRef>
          <a:fillRef idx="0">
            <a:schemeClr val="dk1"/>
          </a:fillRef>
          <a:effectRef idx="0">
            <a:schemeClr val="dk1"/>
          </a:effectRef>
          <a:fontRef idx="minor">
            <a:schemeClr val="tx1"/>
          </a:fontRef>
        </p:style>
      </p:cxnSp>
      <p:cxnSp>
        <p:nvCxnSpPr>
          <p:cNvPr id="20" name="מחבר ישר 19"/>
          <p:cNvCxnSpPr/>
          <p:nvPr userDrawn="1"/>
        </p:nvCxnSpPr>
        <p:spPr>
          <a:xfrm>
            <a:off x="342808" y="4221088"/>
            <a:ext cx="811368" cy="0"/>
          </a:xfrm>
          <a:prstGeom prst="line">
            <a:avLst/>
          </a:prstGeom>
          <a:ln w="19050">
            <a:solidFill>
              <a:srgbClr val="22A8B4"/>
            </a:solidFill>
          </a:ln>
        </p:spPr>
        <p:style>
          <a:lnRef idx="1">
            <a:schemeClr val="dk1"/>
          </a:lnRef>
          <a:fillRef idx="0">
            <a:schemeClr val="dk1"/>
          </a:fillRef>
          <a:effectRef idx="0">
            <a:schemeClr val="dk1"/>
          </a:effectRef>
          <a:fontRef idx="minor">
            <a:schemeClr val="tx1"/>
          </a:fontRef>
        </p:style>
      </p:cxnSp>
      <p:sp>
        <p:nvSpPr>
          <p:cNvPr id="21"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22A8B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Slide Number Placeholder 8"/>
          <p:cNvSpPr txBox="1">
            <a:spLocks/>
          </p:cNvSpPr>
          <p:nvPr userDrawn="1"/>
        </p:nvSpPr>
        <p:spPr>
          <a:xfrm>
            <a:off x="6657254" y="6453336"/>
            <a:ext cx="2133600" cy="293117"/>
          </a:xfrm>
          <a:prstGeom prst="rect">
            <a:avLst/>
          </a:prstGeom>
        </p:spPr>
        <p:txBody>
          <a:bodyPr vert="horz" lIns="91440" tIns="45720" rIns="91440" bIns="45720" rtlCol="1" anchor="ctr"/>
          <a:lstStyle>
            <a:defPPr>
              <a:defRPr lang="he-IL"/>
            </a:defPPr>
            <a:lvl1pPr marL="0" algn="r" defTabSz="914400" rtl="1" eaLnBrk="1" latinLnBrk="0" hangingPunct="1">
              <a:defRPr sz="1200" kern="1200">
                <a:solidFill>
                  <a:schemeClr val="tx1">
                    <a:lumMod val="65000"/>
                    <a:lumOff val="3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A14318B7-7A23-46B4-B76B-10B16BA86880}"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070228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מלבן 10"/>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6533332C-E857-43C3-A00B-025FA68BEF57}"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047001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מלבן 9"/>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EFECBE37-40A6-471F-AAC9-A945CEB2E47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66994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מלבן 5"/>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0FAC2B41-4642-403D-ACD6-01AF4092BAC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639303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מלבן 11"/>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27F6DDDB-BDE5-433F-B57E-B65DAC1198B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53684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4" name="תמונה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מלבן 9"/>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EFECBE37-40A6-471F-AAC9-A945CEB2E47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391368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9" name="מלבן 12"/>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F85C815-3991-4974-85A3-448EC96A919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929110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A7EE5B0-E267-439F-BCBD-820440DCE25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24798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6E7EDC4C-E09D-4F32-9095-D9765CFE0A60}"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976835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2C0BC90-C1C7-42FE-997D-2F84374412B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654802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836F71E5-CCC6-40EE-AAC6-0C4AD1EFDA2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726163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C89E77A9-1B8B-46FC-BB7E-A001B90D308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244251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29F8E056-D688-4131-89FC-BC2BB7D7061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803662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41AC07C-07EA-427B-8BC9-A3B18E5389A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96967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62EFF2CA-DF80-4157-B347-5DA7E1E97F2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904554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algn="ct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E6028BF1-B9A1-46C2-A50C-958CAC28F23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8819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3" name="תמונה 9"/>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מלבן 5"/>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0FAC2B41-4642-403D-ACD6-01AF4092BAC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989771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354887"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395288" y="1412875"/>
            <a:ext cx="8310562" cy="4824413"/>
          </a:xfrm>
        </p:spPr>
        <p:txBody>
          <a:bodyPr rtlCol="1">
            <a:normAutofit/>
          </a:bodyPr>
          <a:lstStyle/>
          <a:p>
            <a:pPr lvl="0"/>
            <a:endParaRPr lang="he-IL" noProof="0"/>
          </a:p>
        </p:txBody>
      </p:sp>
      <p:sp>
        <p:nvSpPr>
          <p:cNvPr id="4" name="Rectangle 7"/>
          <p:cNvSpPr>
            <a:spLocks noGrp="1" noChangeArrowheads="1"/>
          </p:cNvSpPr>
          <p:nvPr>
            <p:ph type="sldNum" sz="quarter" idx="10"/>
          </p:nvPr>
        </p:nvSpPr>
        <p:spPr/>
        <p:txBody>
          <a:bodyPr/>
          <a:lstStyle>
            <a:lvl1pPr>
              <a:defRPr/>
            </a:lvl1pPr>
          </a:lstStyle>
          <a:p>
            <a:pPr>
              <a:defRPr/>
            </a:pPr>
            <a:endParaRPr lang="he-IL">
              <a:solidFill>
                <a:prstClr val="black"/>
              </a:solidFill>
            </a:endParaRPr>
          </a:p>
        </p:txBody>
      </p:sp>
      <p:sp>
        <p:nvSpPr>
          <p:cNvPr id="5" name="Rectangle 9"/>
          <p:cNvSpPr>
            <a:spLocks noGrp="1" noChangeArrowheads="1"/>
          </p:cNvSpPr>
          <p:nvPr>
            <p:ph type="ftr" sz="quarter" idx="11"/>
          </p:nvPr>
        </p:nvSpPr>
        <p:spPr>
          <a:xfrm>
            <a:off x="3995738" y="6492875"/>
            <a:ext cx="4176712" cy="263525"/>
          </a:xfrm>
          <a:prstGeom prst="rect">
            <a:avLst/>
          </a:prstGeom>
        </p:spPr>
        <p:txBody>
          <a:bodyPr/>
          <a:lstStyle>
            <a:lvl1pPr>
              <a:defRPr/>
            </a:lvl1pPr>
          </a:lstStyle>
          <a:p>
            <a:pPr algn="ctr" fontAlgn="base">
              <a:spcBef>
                <a:spcPct val="0"/>
              </a:spcBef>
              <a:spcAft>
                <a:spcPct val="0"/>
              </a:spcAft>
              <a:defRPr/>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8918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6912768" cy="546181"/>
          </a:xfrm>
        </p:spPr>
        <p:txBody>
          <a:bodyPr>
            <a:normAutofit/>
          </a:bodyPr>
          <a:lstStyle>
            <a:lvl1pPr algn="r">
              <a:defRPr sz="2800" b="1">
                <a:solidFill>
                  <a:schemeClr val="tx1"/>
                </a:solidFill>
                <a:cs typeface="+mn-cs"/>
              </a:defRPr>
            </a:lvl1pPr>
          </a:lstStyle>
          <a:p>
            <a:r>
              <a:rPr lang="en-US" dirty="0"/>
              <a:t>Click to edit Master title style</a:t>
            </a:r>
            <a:endParaRPr lang="he-IL" dirty="0"/>
          </a:p>
        </p:txBody>
      </p:sp>
      <p:sp>
        <p:nvSpPr>
          <p:cNvPr id="4" name="Date Placeholder 3"/>
          <p:cNvSpPr>
            <a:spLocks noGrp="1"/>
          </p:cNvSpPr>
          <p:nvPr>
            <p:ph type="dt" sz="half" idx="10"/>
          </p:nvPr>
        </p:nvSpPr>
        <p:spPr/>
        <p:txBody>
          <a:bodyPr/>
          <a:lstStyle/>
          <a:p>
            <a:r>
              <a:rPr lang="he-IL">
                <a:solidFill>
                  <a:prstClr val="black">
                    <a:tint val="75000"/>
                  </a:prstClr>
                </a:solidFill>
              </a:rPr>
              <a:t>14 מרץ 18</a:t>
            </a:r>
          </a:p>
        </p:txBody>
      </p:sp>
      <p:sp>
        <p:nvSpPr>
          <p:cNvPr id="7" name="כותרת 1">
            <a:extLst>
              <a:ext uri="{FF2B5EF4-FFF2-40B4-BE49-F238E27FC236}">
                <a16:creationId xmlns:a16="http://schemas.microsoft.com/office/drawing/2014/main" id="{4CDC04C4-2F09-4ACF-96EA-81AA744BC182}"/>
              </a:ext>
            </a:extLst>
          </p:cNvPr>
          <p:cNvSpPr txBox="1">
            <a:spLocks/>
          </p:cNvSpPr>
          <p:nvPr userDrawn="1"/>
        </p:nvSpPr>
        <p:spPr>
          <a:xfrm>
            <a:off x="4860032" y="116632"/>
            <a:ext cx="4277062" cy="288032"/>
          </a:xfrm>
          <a:prstGeom prst="rect">
            <a:avLst/>
          </a:prstGeom>
          <a:solidFill>
            <a:srgbClr val="EF5539"/>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ועדת הבחירות</a:t>
            </a: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0688"/>
            <a:ext cx="1597413" cy="501539"/>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9" name="Content Placeholder 5"/>
          <p:cNvSpPr>
            <a:spLocks noGrp="1"/>
          </p:cNvSpPr>
          <p:nvPr>
            <p:ph sz="quarter" idx="4"/>
          </p:nvPr>
        </p:nvSpPr>
        <p:spPr>
          <a:xfrm>
            <a:off x="1475656" y="1943332"/>
            <a:ext cx="731563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0"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EF553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p:cNvSpPr>
            <a:spLocks noGrp="1"/>
          </p:cNvSpPr>
          <p:nvPr>
            <p:ph type="sldNum" sz="quarter" idx="12"/>
          </p:nvPr>
        </p:nvSpPr>
        <p:spPr>
          <a:xfrm>
            <a:off x="7452320" y="6520259"/>
            <a:ext cx="1352046" cy="221109"/>
          </a:xfrm>
        </p:spPr>
        <p:txBody>
          <a:bodyPr/>
          <a:lstStyle>
            <a:lvl1pPr algn="r">
              <a:defRPr sz="1100"/>
            </a:lvl1pPr>
          </a:lstStyle>
          <a:p>
            <a:fld id="{A14318B7-7A23-46B4-B76B-10B16BA86880}" type="slidenum">
              <a:rPr lang="he-IL" smtClean="0">
                <a:solidFill>
                  <a:prstClr val="black"/>
                </a:solidFill>
              </a:rPr>
              <a:pPr/>
              <a:t>‹#›</a:t>
            </a:fld>
            <a:endParaRPr lang="he-IL">
              <a:solidFill>
                <a:prstClr val="black"/>
              </a:solidFill>
            </a:endParaRPr>
          </a:p>
        </p:txBody>
      </p:sp>
      <p:cxnSp>
        <p:nvCxnSpPr>
          <p:cNvPr id="21" name="מחבר ישר 20"/>
          <p:cNvCxnSpPr/>
          <p:nvPr userDrawn="1"/>
        </p:nvCxnSpPr>
        <p:spPr>
          <a:xfrm>
            <a:off x="323528" y="2852936"/>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2" name="מחבר ישר 21"/>
          <p:cNvCxnSpPr/>
          <p:nvPr userDrawn="1"/>
        </p:nvCxnSpPr>
        <p:spPr>
          <a:xfrm>
            <a:off x="342808" y="4221088"/>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9480" y="3185559"/>
            <a:ext cx="459465" cy="459465"/>
          </a:xfrm>
          <a:prstGeom prst="rect">
            <a:avLst/>
          </a:prstGeom>
        </p:spPr>
      </p:pic>
      <p:pic>
        <p:nvPicPr>
          <p:cNvPr id="24" name="תמונה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8038" y="4610828"/>
            <a:ext cx="402348" cy="402348"/>
          </a:xfrm>
          <a:prstGeom prst="rect">
            <a:avLst/>
          </a:prstGeom>
        </p:spPr>
      </p:pic>
      <p:pic>
        <p:nvPicPr>
          <p:cNvPr id="25" name="תמונה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7933" y="1782306"/>
            <a:ext cx="422558" cy="422558"/>
          </a:xfrm>
          <a:prstGeom prst="rect">
            <a:avLst/>
          </a:prstGeom>
        </p:spPr>
      </p:pic>
    </p:spTree>
    <p:extLst>
      <p:ext uri="{BB962C8B-B14F-4D97-AF65-F5344CB8AC3E}">
        <p14:creationId xmlns:p14="http://schemas.microsoft.com/office/powerpoint/2010/main" val="1694656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FF144CF-50AE-48BC-B1F4-FCC489661F7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285150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תמונה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090" y="3068960"/>
            <a:ext cx="459465" cy="459465"/>
          </a:xfrm>
          <a:prstGeom prst="rect">
            <a:avLst/>
          </a:prstGeom>
        </p:spPr>
      </p:pic>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9252" y="4509120"/>
            <a:ext cx="402348" cy="402348"/>
          </a:xfrm>
          <a:prstGeom prst="rect">
            <a:avLst/>
          </a:prstGeom>
        </p:spPr>
      </p:pic>
      <p:sp>
        <p:nvSpPr>
          <p:cNvPr id="2" name="Title 1"/>
          <p:cNvSpPr>
            <a:spLocks noGrp="1"/>
          </p:cNvSpPr>
          <p:nvPr>
            <p:ph type="title"/>
          </p:nvPr>
        </p:nvSpPr>
        <p:spPr>
          <a:xfrm>
            <a:off x="785194" y="557972"/>
            <a:ext cx="8035278" cy="710788"/>
          </a:xfrm>
        </p:spPr>
        <p:txBody>
          <a:bodyPr>
            <a:normAutofit/>
          </a:bodyPr>
          <a:lstStyle>
            <a:lvl1pPr algn="r">
              <a:defRPr sz="2800" b="1">
                <a:solidFill>
                  <a:schemeClr val="tx1"/>
                </a:solidFill>
                <a:latin typeface="Arial" pitchFamily="34" charset="0"/>
                <a:cs typeface="Arial" pitchFamily="34" charset="0"/>
              </a:defRPr>
            </a:lvl1pPr>
          </a:lstStyle>
          <a:p>
            <a:r>
              <a:rPr lang="en-US" dirty="0"/>
              <a:t>Click to edit Master title style</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440F0651-9230-4BF2-AE52-AAC7EA430E35}" type="slidenum">
              <a:rPr lang="he-IL">
                <a:solidFill>
                  <a:prstClr val="black"/>
                </a:solidFill>
              </a:rPr>
              <a:pPr>
                <a:defRPr/>
              </a:pPr>
              <a:t>‹#›</a:t>
            </a:fld>
            <a:endParaRPr lang="he-IL">
              <a:solidFill>
                <a:prstClr val="black"/>
              </a:solidFill>
            </a:endParaRP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702443"/>
            <a:ext cx="1597413" cy="487080"/>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4" name="כותרת 1">
            <a:extLst>
              <a:ext uri="{FF2B5EF4-FFF2-40B4-BE49-F238E27FC236}">
                <a16:creationId xmlns:a16="http://schemas.microsoft.com/office/drawing/2014/main" id="{4CDC04C4-2F09-4ACF-96EA-81AA744BC182}"/>
              </a:ext>
            </a:extLst>
          </p:cNvPr>
          <p:cNvSpPr txBox="1">
            <a:spLocks/>
          </p:cNvSpPr>
          <p:nvPr userDrawn="1"/>
        </p:nvSpPr>
        <p:spPr>
          <a:xfrm>
            <a:off x="5625606" y="116632"/>
            <a:ext cx="3511488" cy="288032"/>
          </a:xfrm>
          <a:prstGeom prst="rect">
            <a:avLst/>
          </a:prstGeom>
          <a:solidFill>
            <a:srgbClr val="22A8B4"/>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המועמדים</a:t>
            </a:r>
          </a:p>
        </p:txBody>
      </p:sp>
      <p:sp>
        <p:nvSpPr>
          <p:cNvPr id="15" name="Content Placeholder 5"/>
          <p:cNvSpPr>
            <a:spLocks noGrp="1"/>
          </p:cNvSpPr>
          <p:nvPr>
            <p:ph sz="quarter" idx="4"/>
          </p:nvPr>
        </p:nvSpPr>
        <p:spPr>
          <a:xfrm>
            <a:off x="1597147" y="1943332"/>
            <a:ext cx="7194148"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pic>
        <p:nvPicPr>
          <p:cNvPr id="18" name="תמונה 1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2205" y="1732054"/>
            <a:ext cx="422558" cy="422558"/>
          </a:xfrm>
          <a:prstGeom prst="rect">
            <a:avLst/>
          </a:prstGeom>
        </p:spPr>
      </p:pic>
      <p:cxnSp>
        <p:nvCxnSpPr>
          <p:cNvPr id="19" name="מחבר ישר 18"/>
          <p:cNvCxnSpPr/>
          <p:nvPr userDrawn="1"/>
        </p:nvCxnSpPr>
        <p:spPr>
          <a:xfrm>
            <a:off x="323528" y="2852936"/>
            <a:ext cx="811368" cy="0"/>
          </a:xfrm>
          <a:prstGeom prst="line">
            <a:avLst/>
          </a:prstGeom>
          <a:ln w="19050">
            <a:solidFill>
              <a:srgbClr val="22A8B4"/>
            </a:solidFill>
          </a:ln>
        </p:spPr>
        <p:style>
          <a:lnRef idx="1">
            <a:schemeClr val="dk1"/>
          </a:lnRef>
          <a:fillRef idx="0">
            <a:schemeClr val="dk1"/>
          </a:fillRef>
          <a:effectRef idx="0">
            <a:schemeClr val="dk1"/>
          </a:effectRef>
          <a:fontRef idx="minor">
            <a:schemeClr val="tx1"/>
          </a:fontRef>
        </p:style>
      </p:cxnSp>
      <p:cxnSp>
        <p:nvCxnSpPr>
          <p:cNvPr id="20" name="מחבר ישר 19"/>
          <p:cNvCxnSpPr/>
          <p:nvPr userDrawn="1"/>
        </p:nvCxnSpPr>
        <p:spPr>
          <a:xfrm>
            <a:off x="342808" y="4221088"/>
            <a:ext cx="811368" cy="0"/>
          </a:xfrm>
          <a:prstGeom prst="line">
            <a:avLst/>
          </a:prstGeom>
          <a:ln w="19050">
            <a:solidFill>
              <a:srgbClr val="22A8B4"/>
            </a:solidFill>
          </a:ln>
        </p:spPr>
        <p:style>
          <a:lnRef idx="1">
            <a:schemeClr val="dk1"/>
          </a:lnRef>
          <a:fillRef idx="0">
            <a:schemeClr val="dk1"/>
          </a:fillRef>
          <a:effectRef idx="0">
            <a:schemeClr val="dk1"/>
          </a:effectRef>
          <a:fontRef idx="minor">
            <a:schemeClr val="tx1"/>
          </a:fontRef>
        </p:style>
      </p:cxnSp>
      <p:sp>
        <p:nvSpPr>
          <p:cNvPr id="21"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22A8B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Slide Number Placeholder 8"/>
          <p:cNvSpPr txBox="1">
            <a:spLocks/>
          </p:cNvSpPr>
          <p:nvPr userDrawn="1"/>
        </p:nvSpPr>
        <p:spPr>
          <a:xfrm>
            <a:off x="6657254" y="6453336"/>
            <a:ext cx="2133600" cy="293117"/>
          </a:xfrm>
          <a:prstGeom prst="rect">
            <a:avLst/>
          </a:prstGeom>
        </p:spPr>
        <p:txBody>
          <a:bodyPr vert="horz" lIns="91440" tIns="45720" rIns="91440" bIns="45720" rtlCol="1" anchor="ctr"/>
          <a:lstStyle>
            <a:defPPr>
              <a:defRPr lang="he-IL"/>
            </a:defPPr>
            <a:lvl1pPr marL="0" algn="r" defTabSz="914400" rtl="1" eaLnBrk="1" latinLnBrk="0" hangingPunct="1">
              <a:defRPr sz="1200" kern="1200">
                <a:solidFill>
                  <a:schemeClr val="tx1">
                    <a:lumMod val="65000"/>
                    <a:lumOff val="3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A14318B7-7A23-46B4-B76B-10B16BA86880}"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667197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מלבן 10"/>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6533332C-E857-43C3-A00B-025FA68BEF57}"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35028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מלבן 9"/>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EFECBE37-40A6-471F-AAC9-A945CEB2E47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267195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מלבן 5"/>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0FAC2B41-4642-403D-ACD6-01AF4092BAC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806265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מלבן 11"/>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27F6DDDB-BDE5-433F-B57E-B65DAC1198B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711161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9" name="מלבן 12"/>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F85C815-3991-4974-85A3-448EC96A919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784071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A7EE5B0-E267-439F-BCBD-820440DCE25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75656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תמונה 10"/>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מלבן 11"/>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27F6DDDB-BDE5-433F-B57E-B65DAC1198B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313903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6E7EDC4C-E09D-4F32-9095-D9765CFE0A60}"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42945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2C0BC90-C1C7-42FE-997D-2F84374412B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036364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836F71E5-CCC6-40EE-AAC6-0C4AD1EFDA2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28415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C89E77A9-1B8B-46FC-BB7E-A001B90D308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250298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29F8E056-D688-4131-89FC-BC2BB7D7061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714457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41AC07C-07EA-427B-8BC9-A3B18E5389A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57323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62EFF2CA-DF80-4157-B347-5DA7E1E97F2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60402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algn="ct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E6028BF1-B9A1-46C2-A50C-958CAC28F23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039877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354887"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395288" y="1412875"/>
            <a:ext cx="8310562" cy="4824413"/>
          </a:xfrm>
        </p:spPr>
        <p:txBody>
          <a:bodyPr rtlCol="1">
            <a:normAutofit/>
          </a:bodyPr>
          <a:lstStyle/>
          <a:p>
            <a:pPr lvl="0"/>
            <a:endParaRPr lang="he-IL" noProof="0"/>
          </a:p>
        </p:txBody>
      </p:sp>
      <p:sp>
        <p:nvSpPr>
          <p:cNvPr id="4" name="Rectangle 7"/>
          <p:cNvSpPr>
            <a:spLocks noGrp="1" noChangeArrowheads="1"/>
          </p:cNvSpPr>
          <p:nvPr>
            <p:ph type="sldNum" sz="quarter" idx="10"/>
          </p:nvPr>
        </p:nvSpPr>
        <p:spPr/>
        <p:txBody>
          <a:bodyPr/>
          <a:lstStyle>
            <a:lvl1pPr>
              <a:defRPr/>
            </a:lvl1pPr>
          </a:lstStyle>
          <a:p>
            <a:pPr>
              <a:defRPr/>
            </a:pPr>
            <a:endParaRPr lang="he-IL">
              <a:solidFill>
                <a:prstClr val="black"/>
              </a:solidFill>
            </a:endParaRPr>
          </a:p>
        </p:txBody>
      </p:sp>
      <p:sp>
        <p:nvSpPr>
          <p:cNvPr id="5" name="Rectangle 9"/>
          <p:cNvSpPr>
            <a:spLocks noGrp="1" noChangeArrowheads="1"/>
          </p:cNvSpPr>
          <p:nvPr>
            <p:ph type="ftr" sz="quarter" idx="11"/>
          </p:nvPr>
        </p:nvSpPr>
        <p:spPr>
          <a:xfrm>
            <a:off x="3995738" y="6492875"/>
            <a:ext cx="4176712" cy="263525"/>
          </a:xfrm>
          <a:prstGeom prst="rect">
            <a:avLst/>
          </a:prstGeom>
        </p:spPr>
        <p:txBody>
          <a:bodyPr/>
          <a:lstStyle>
            <a:lvl1pPr>
              <a:defRPr/>
            </a:lvl1pPr>
          </a:lstStyle>
          <a:p>
            <a:pPr algn="ctr" fontAlgn="base">
              <a:spcBef>
                <a:spcPct val="0"/>
              </a:spcBef>
              <a:spcAft>
                <a:spcPct val="0"/>
              </a:spcAft>
              <a:defRPr/>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41566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6912768" cy="546181"/>
          </a:xfrm>
        </p:spPr>
        <p:txBody>
          <a:bodyPr>
            <a:normAutofit/>
          </a:bodyPr>
          <a:lstStyle>
            <a:lvl1pPr algn="r">
              <a:defRPr sz="2800" b="1">
                <a:solidFill>
                  <a:schemeClr val="tx1"/>
                </a:solidFill>
                <a:cs typeface="+mn-cs"/>
              </a:defRPr>
            </a:lvl1pPr>
          </a:lstStyle>
          <a:p>
            <a:r>
              <a:rPr lang="en-US" dirty="0"/>
              <a:t>Click to edit Master title style</a:t>
            </a:r>
            <a:endParaRPr lang="he-IL" dirty="0"/>
          </a:p>
        </p:txBody>
      </p:sp>
      <p:sp>
        <p:nvSpPr>
          <p:cNvPr id="4" name="Date Placeholder 3"/>
          <p:cNvSpPr>
            <a:spLocks noGrp="1"/>
          </p:cNvSpPr>
          <p:nvPr>
            <p:ph type="dt" sz="half" idx="10"/>
          </p:nvPr>
        </p:nvSpPr>
        <p:spPr/>
        <p:txBody>
          <a:bodyPr/>
          <a:lstStyle/>
          <a:p>
            <a:r>
              <a:rPr lang="he-IL">
                <a:solidFill>
                  <a:prstClr val="black">
                    <a:tint val="75000"/>
                  </a:prstClr>
                </a:solidFill>
              </a:rPr>
              <a:t>14 מרץ 18</a:t>
            </a:r>
          </a:p>
        </p:txBody>
      </p:sp>
      <p:sp>
        <p:nvSpPr>
          <p:cNvPr id="7" name="כותרת 1">
            <a:extLst>
              <a:ext uri="{FF2B5EF4-FFF2-40B4-BE49-F238E27FC236}">
                <a16:creationId xmlns:a16="http://schemas.microsoft.com/office/drawing/2014/main" id="{4CDC04C4-2F09-4ACF-96EA-81AA744BC182}"/>
              </a:ext>
            </a:extLst>
          </p:cNvPr>
          <p:cNvSpPr txBox="1">
            <a:spLocks/>
          </p:cNvSpPr>
          <p:nvPr userDrawn="1"/>
        </p:nvSpPr>
        <p:spPr>
          <a:xfrm>
            <a:off x="4860032" y="116632"/>
            <a:ext cx="4277062" cy="288032"/>
          </a:xfrm>
          <a:prstGeom prst="rect">
            <a:avLst/>
          </a:prstGeom>
          <a:solidFill>
            <a:srgbClr val="EF5539"/>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ועדת הבחירות</a:t>
            </a: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0688"/>
            <a:ext cx="1597413" cy="501539"/>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9" name="Content Placeholder 5"/>
          <p:cNvSpPr>
            <a:spLocks noGrp="1"/>
          </p:cNvSpPr>
          <p:nvPr>
            <p:ph sz="quarter" idx="4"/>
          </p:nvPr>
        </p:nvSpPr>
        <p:spPr>
          <a:xfrm>
            <a:off x="1475656" y="1943332"/>
            <a:ext cx="731563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0"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EF553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p:cNvSpPr>
            <a:spLocks noGrp="1"/>
          </p:cNvSpPr>
          <p:nvPr>
            <p:ph type="sldNum" sz="quarter" idx="12"/>
          </p:nvPr>
        </p:nvSpPr>
        <p:spPr>
          <a:xfrm>
            <a:off x="7452320" y="6520259"/>
            <a:ext cx="1352046" cy="221109"/>
          </a:xfrm>
        </p:spPr>
        <p:txBody>
          <a:bodyPr/>
          <a:lstStyle>
            <a:lvl1pPr algn="r">
              <a:defRPr sz="1100"/>
            </a:lvl1pPr>
          </a:lstStyle>
          <a:p>
            <a:fld id="{A14318B7-7A23-46B4-B76B-10B16BA86880}" type="slidenum">
              <a:rPr lang="he-IL" smtClean="0">
                <a:solidFill>
                  <a:prstClr val="black"/>
                </a:solidFill>
              </a:rPr>
              <a:pPr/>
              <a:t>‹#›</a:t>
            </a:fld>
            <a:endParaRPr lang="he-IL">
              <a:solidFill>
                <a:prstClr val="black"/>
              </a:solidFill>
            </a:endParaRPr>
          </a:p>
        </p:txBody>
      </p:sp>
      <p:cxnSp>
        <p:nvCxnSpPr>
          <p:cNvPr id="21" name="מחבר ישר 20"/>
          <p:cNvCxnSpPr/>
          <p:nvPr userDrawn="1"/>
        </p:nvCxnSpPr>
        <p:spPr>
          <a:xfrm>
            <a:off x="323528" y="2852936"/>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2" name="מחבר ישר 21"/>
          <p:cNvCxnSpPr/>
          <p:nvPr userDrawn="1"/>
        </p:nvCxnSpPr>
        <p:spPr>
          <a:xfrm>
            <a:off x="342808" y="4221088"/>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9480" y="3185559"/>
            <a:ext cx="459465" cy="459465"/>
          </a:xfrm>
          <a:prstGeom prst="rect">
            <a:avLst/>
          </a:prstGeom>
        </p:spPr>
      </p:pic>
      <p:pic>
        <p:nvPicPr>
          <p:cNvPr id="24" name="תמונה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8038" y="4610828"/>
            <a:ext cx="402348" cy="402348"/>
          </a:xfrm>
          <a:prstGeom prst="rect">
            <a:avLst/>
          </a:prstGeom>
        </p:spPr>
      </p:pic>
      <p:pic>
        <p:nvPicPr>
          <p:cNvPr id="25" name="תמונה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7933" y="1782306"/>
            <a:ext cx="422558" cy="422558"/>
          </a:xfrm>
          <a:prstGeom prst="rect">
            <a:avLst/>
          </a:prstGeom>
        </p:spPr>
      </p:pic>
    </p:spTree>
    <p:extLst>
      <p:ext uri="{BB962C8B-B14F-4D97-AF65-F5344CB8AC3E}">
        <p14:creationId xmlns:p14="http://schemas.microsoft.com/office/powerpoint/2010/main" val="300260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7" name="תמונה 1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מלבן 12"/>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F85C815-3991-4974-85A3-448EC96A919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562782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FF144CF-50AE-48BC-B1F4-FCC489661F7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41515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5194" y="557972"/>
            <a:ext cx="8035278" cy="710788"/>
          </a:xfrm>
        </p:spPr>
        <p:txBody>
          <a:bodyPr>
            <a:normAutofit/>
          </a:bodyPr>
          <a:lstStyle>
            <a:lvl1pPr algn="r">
              <a:defRPr sz="2800" b="1">
                <a:solidFill>
                  <a:schemeClr val="tx1"/>
                </a:solidFill>
                <a:latin typeface="Arial" pitchFamily="34" charset="0"/>
                <a:cs typeface="Arial" pitchFamily="34" charset="0"/>
              </a:defRPr>
            </a:lvl1pPr>
          </a:lstStyle>
          <a:p>
            <a:r>
              <a:rPr lang="en-US" dirty="0"/>
              <a:t>Click to edit Master title style</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440F0651-9230-4BF2-AE52-AAC7EA430E35}" type="slidenum">
              <a:rPr lang="he-IL">
                <a:solidFill>
                  <a:prstClr val="black"/>
                </a:solidFill>
              </a:rPr>
              <a:pPr>
                <a:defRPr/>
              </a:pPr>
              <a:t>‹#›</a:t>
            </a:fld>
            <a:endParaRPr lang="he-IL">
              <a:solidFill>
                <a:prstClr val="black"/>
              </a:solidFill>
            </a:endParaRP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702443"/>
            <a:ext cx="1597413" cy="487080"/>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3324949" cy="261610"/>
          </a:xfrm>
          <a:prstGeom prst="rect">
            <a:avLst/>
          </a:prstGeom>
        </p:spPr>
        <p:txBody>
          <a:bodyPr wrap="none">
            <a:spAutoFit/>
          </a:bodyPr>
          <a:lstStyle/>
          <a:p>
            <a:pPr algn="l"/>
            <a:r>
              <a:rPr lang="he-IL" sz="1100" dirty="0" smtClean="0">
                <a:solidFill>
                  <a:prstClr val="black">
                    <a:lumMod val="65000"/>
                    <a:lumOff val="35000"/>
                  </a:prstClr>
                </a:solidFill>
              </a:rPr>
              <a:t>המצגת מהווה מסמך עזר בלבד ואינה מסמך משפטי מחייב</a:t>
            </a:r>
            <a:endParaRPr lang="he-IL" sz="1100" dirty="0">
              <a:solidFill>
                <a:prstClr val="black">
                  <a:lumMod val="65000"/>
                  <a:lumOff val="35000"/>
                </a:prstClr>
              </a:solidFill>
            </a:endParaRPr>
          </a:p>
        </p:txBody>
      </p:sp>
      <p:sp>
        <p:nvSpPr>
          <p:cNvPr id="14" name="כותרת 1">
            <a:extLst>
              <a:ext uri="{FF2B5EF4-FFF2-40B4-BE49-F238E27FC236}">
                <a16:creationId xmlns:a16="http://schemas.microsoft.com/office/drawing/2014/main" id="{4CDC04C4-2F09-4ACF-96EA-81AA744BC182}"/>
              </a:ext>
            </a:extLst>
          </p:cNvPr>
          <p:cNvSpPr txBox="1">
            <a:spLocks/>
          </p:cNvSpPr>
          <p:nvPr userDrawn="1"/>
        </p:nvSpPr>
        <p:spPr>
          <a:xfrm>
            <a:off x="5148064" y="116632"/>
            <a:ext cx="3989030" cy="288032"/>
          </a:xfrm>
          <a:prstGeom prst="rect">
            <a:avLst/>
          </a:prstGeom>
          <a:solidFill>
            <a:srgbClr val="22A8B4"/>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smtClean="0">
                <a:solidFill>
                  <a:prstClr val="white"/>
                </a:solidFill>
              </a:rPr>
              <a:t>התנהלות הרשויות המקומיות בשנת בחירות</a:t>
            </a:r>
            <a:endParaRPr lang="he-IL" sz="1600" dirty="0">
              <a:solidFill>
                <a:prstClr val="white"/>
              </a:solidFill>
            </a:endParaRPr>
          </a:p>
        </p:txBody>
      </p:sp>
      <p:sp>
        <p:nvSpPr>
          <p:cNvPr id="15" name="Content Placeholder 5"/>
          <p:cNvSpPr>
            <a:spLocks noGrp="1"/>
          </p:cNvSpPr>
          <p:nvPr>
            <p:ph sz="quarter" idx="4"/>
          </p:nvPr>
        </p:nvSpPr>
        <p:spPr>
          <a:xfrm>
            <a:off x="395536" y="1943332"/>
            <a:ext cx="839575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1" name="Text Placeholder 2"/>
          <p:cNvSpPr>
            <a:spLocks noGrp="1"/>
          </p:cNvSpPr>
          <p:nvPr>
            <p:ph type="body" idx="14"/>
          </p:nvPr>
        </p:nvSpPr>
        <p:spPr>
          <a:xfrm>
            <a:off x="441434" y="1340768"/>
            <a:ext cx="8379038" cy="451122"/>
          </a:xfrm>
        </p:spPr>
        <p:txBody>
          <a:bodyPr anchor="b">
            <a:noAutofit/>
          </a:bodyPr>
          <a:lstStyle>
            <a:lvl1pPr marL="0" indent="0" algn="r">
              <a:buNone/>
              <a:defRPr lang="en-US" sz="2400" b="1" kern="1200" dirty="0" smtClean="0">
                <a:solidFill>
                  <a:srgbClr val="22A8B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Slide Number Placeholder 8"/>
          <p:cNvSpPr txBox="1">
            <a:spLocks/>
          </p:cNvSpPr>
          <p:nvPr userDrawn="1"/>
        </p:nvSpPr>
        <p:spPr>
          <a:xfrm>
            <a:off x="6657254" y="6453336"/>
            <a:ext cx="2133600" cy="293117"/>
          </a:xfrm>
          <a:prstGeom prst="rect">
            <a:avLst/>
          </a:prstGeom>
        </p:spPr>
        <p:txBody>
          <a:bodyPr vert="horz" lIns="91440" tIns="45720" rIns="91440" bIns="45720" rtlCol="1" anchor="ctr"/>
          <a:lstStyle>
            <a:defPPr>
              <a:defRPr lang="he-IL"/>
            </a:defPPr>
            <a:lvl1pPr marL="0" algn="r" defTabSz="914400" rtl="1" eaLnBrk="1" latinLnBrk="0" hangingPunct="1">
              <a:defRPr sz="1200" kern="1200">
                <a:solidFill>
                  <a:schemeClr val="tx1">
                    <a:lumMod val="65000"/>
                    <a:lumOff val="3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A14318B7-7A23-46B4-B76B-10B16BA86880}"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809097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מלבן 10"/>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6533332C-E857-43C3-A00B-025FA68BEF57}"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85507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מלבן 9"/>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EFECBE37-40A6-471F-AAC9-A945CEB2E47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522002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מלבן 5"/>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0FAC2B41-4642-403D-ACD6-01AF4092BAC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800790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מלבן 11"/>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27F6DDDB-BDE5-433F-B57E-B65DAC1198B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29413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9" name="מלבן 12"/>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F85C815-3991-4974-85A3-448EC96A919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8094952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A7EE5B0-E267-439F-BCBD-820440DCE25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08581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6E7EDC4C-E09D-4F32-9095-D9765CFE0A60}"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62917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2C0BC90-C1C7-42FE-997D-2F84374412B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0249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תמונה 8"/>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מלבן 7"/>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A7EE5B0-E267-439F-BCBD-820440DCE25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696728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836F71E5-CCC6-40EE-AAC6-0C4AD1EFDA2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712373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C89E77A9-1B8B-46FC-BB7E-A001B90D308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859268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29F8E056-D688-4131-89FC-BC2BB7D7061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45881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41AC07C-07EA-427B-8BC9-A3B18E5389A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9989365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Slide Number Placeholder 5"/>
          <p:cNvSpPr>
            <a:spLocks noGrp="1"/>
          </p:cNvSpPr>
          <p:nvPr>
            <p:ph type="sldNum" sz="quarter" idx="11"/>
          </p:nvPr>
        </p:nvSpPr>
        <p:spPr/>
        <p:txBody>
          <a:bodyPr/>
          <a:lstStyle>
            <a:lvl1pPr>
              <a:defRPr/>
            </a:lvl1pPr>
          </a:lstStyle>
          <a:p>
            <a:pPr>
              <a:defRPr/>
            </a:pPr>
            <a:fld id="{62EFF2CA-DF80-4157-B347-5DA7E1E97F2E}"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678026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5" name="Footer Placeholder 4"/>
          <p:cNvSpPr>
            <a:spLocks noGrp="1"/>
          </p:cNvSpPr>
          <p:nvPr>
            <p:ph type="ftr" sz="quarter" idx="11"/>
          </p:nvPr>
        </p:nvSpPr>
        <p:spPr>
          <a:xfrm>
            <a:off x="5924550" y="44450"/>
            <a:ext cx="2895600" cy="365125"/>
          </a:xfrm>
          <a:prstGeom prst="rect">
            <a:avLst/>
          </a:prstGeom>
        </p:spPr>
        <p:txBody>
          <a:bodyPr/>
          <a:lstStyle>
            <a:lvl1pPr>
              <a:defRPr/>
            </a:lvl1pPr>
          </a:lstStyle>
          <a:p>
            <a:pPr algn="ctr" fontAlgn="base">
              <a:spcBef>
                <a:spcPct val="0"/>
              </a:spcBef>
              <a:spcAft>
                <a:spcPct val="0"/>
              </a:spcAft>
              <a:defRPr/>
            </a:pPr>
            <a:endParaRPr lang="he-IL">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E6028BF1-B9A1-46C2-A50C-958CAC28F23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235864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15888"/>
            <a:ext cx="7354887"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395288" y="1412875"/>
            <a:ext cx="8310562" cy="4824413"/>
          </a:xfrm>
        </p:spPr>
        <p:txBody>
          <a:bodyPr rtlCol="1">
            <a:normAutofit/>
          </a:bodyPr>
          <a:lstStyle/>
          <a:p>
            <a:pPr lvl="0"/>
            <a:endParaRPr lang="he-IL" noProof="0"/>
          </a:p>
        </p:txBody>
      </p:sp>
      <p:sp>
        <p:nvSpPr>
          <p:cNvPr id="4" name="Rectangle 7"/>
          <p:cNvSpPr>
            <a:spLocks noGrp="1" noChangeArrowheads="1"/>
          </p:cNvSpPr>
          <p:nvPr>
            <p:ph type="sldNum" sz="quarter" idx="10"/>
          </p:nvPr>
        </p:nvSpPr>
        <p:spPr/>
        <p:txBody>
          <a:bodyPr/>
          <a:lstStyle>
            <a:lvl1pPr>
              <a:defRPr/>
            </a:lvl1pPr>
          </a:lstStyle>
          <a:p>
            <a:pPr>
              <a:defRPr/>
            </a:pPr>
            <a:endParaRPr lang="he-IL">
              <a:solidFill>
                <a:prstClr val="black"/>
              </a:solidFill>
            </a:endParaRPr>
          </a:p>
        </p:txBody>
      </p:sp>
      <p:sp>
        <p:nvSpPr>
          <p:cNvPr id="5" name="Rectangle 9"/>
          <p:cNvSpPr>
            <a:spLocks noGrp="1" noChangeArrowheads="1"/>
          </p:cNvSpPr>
          <p:nvPr>
            <p:ph type="ftr" sz="quarter" idx="11"/>
          </p:nvPr>
        </p:nvSpPr>
        <p:spPr>
          <a:xfrm>
            <a:off x="3995738" y="6492875"/>
            <a:ext cx="4176712" cy="263525"/>
          </a:xfrm>
          <a:prstGeom prst="rect">
            <a:avLst/>
          </a:prstGeom>
        </p:spPr>
        <p:txBody>
          <a:bodyPr/>
          <a:lstStyle>
            <a:lvl1pPr>
              <a:defRPr/>
            </a:lvl1pPr>
          </a:lstStyle>
          <a:p>
            <a:pPr algn="ctr" fontAlgn="base">
              <a:spcBef>
                <a:spcPct val="0"/>
              </a:spcBef>
              <a:spcAft>
                <a:spcPct val="0"/>
              </a:spcAft>
              <a:defRPr/>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937565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620688"/>
            <a:ext cx="6912768" cy="546181"/>
          </a:xfrm>
        </p:spPr>
        <p:txBody>
          <a:bodyPr>
            <a:normAutofit/>
          </a:bodyPr>
          <a:lstStyle>
            <a:lvl1pPr algn="r">
              <a:defRPr sz="2800" b="1">
                <a:solidFill>
                  <a:schemeClr val="tx1"/>
                </a:solidFill>
                <a:cs typeface="+mn-cs"/>
              </a:defRPr>
            </a:lvl1pPr>
          </a:lstStyle>
          <a:p>
            <a:r>
              <a:rPr lang="en-US" dirty="0"/>
              <a:t>Click to edit Master title style</a:t>
            </a:r>
            <a:endParaRPr lang="he-IL" dirty="0"/>
          </a:p>
        </p:txBody>
      </p:sp>
      <p:sp>
        <p:nvSpPr>
          <p:cNvPr id="4" name="Date Placeholder 3"/>
          <p:cNvSpPr>
            <a:spLocks noGrp="1"/>
          </p:cNvSpPr>
          <p:nvPr>
            <p:ph type="dt" sz="half" idx="10"/>
          </p:nvPr>
        </p:nvSpPr>
        <p:spPr/>
        <p:txBody>
          <a:bodyPr/>
          <a:lstStyle/>
          <a:p>
            <a:r>
              <a:rPr lang="he-IL">
                <a:solidFill>
                  <a:prstClr val="black">
                    <a:tint val="75000"/>
                  </a:prstClr>
                </a:solidFill>
              </a:rPr>
              <a:t>14 מרץ 18</a:t>
            </a:r>
          </a:p>
        </p:txBody>
      </p:sp>
      <p:sp>
        <p:nvSpPr>
          <p:cNvPr id="7" name="כותרת 1">
            <a:extLst>
              <a:ext uri="{FF2B5EF4-FFF2-40B4-BE49-F238E27FC236}">
                <a16:creationId xmlns:a16="http://schemas.microsoft.com/office/drawing/2014/main" id="{4CDC04C4-2F09-4ACF-96EA-81AA744BC182}"/>
              </a:ext>
            </a:extLst>
          </p:cNvPr>
          <p:cNvSpPr txBox="1">
            <a:spLocks/>
          </p:cNvSpPr>
          <p:nvPr userDrawn="1"/>
        </p:nvSpPr>
        <p:spPr>
          <a:xfrm>
            <a:off x="4860032" y="116632"/>
            <a:ext cx="4277062" cy="288032"/>
          </a:xfrm>
          <a:prstGeom prst="rect">
            <a:avLst/>
          </a:prstGeom>
          <a:solidFill>
            <a:srgbClr val="EF5539"/>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ועדת הבחירות</a:t>
            </a: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0688"/>
            <a:ext cx="1597413" cy="501539"/>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9" name="Content Placeholder 5"/>
          <p:cNvSpPr>
            <a:spLocks noGrp="1"/>
          </p:cNvSpPr>
          <p:nvPr>
            <p:ph sz="quarter" idx="4"/>
          </p:nvPr>
        </p:nvSpPr>
        <p:spPr>
          <a:xfrm>
            <a:off x="1475656" y="1943332"/>
            <a:ext cx="731563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0" name="Text Placeholder 2"/>
          <p:cNvSpPr>
            <a:spLocks noGrp="1"/>
          </p:cNvSpPr>
          <p:nvPr>
            <p:ph type="body" idx="14"/>
          </p:nvPr>
        </p:nvSpPr>
        <p:spPr>
          <a:xfrm>
            <a:off x="1179884" y="1340768"/>
            <a:ext cx="7640588" cy="451122"/>
          </a:xfrm>
        </p:spPr>
        <p:txBody>
          <a:bodyPr anchor="b">
            <a:noAutofit/>
          </a:bodyPr>
          <a:lstStyle>
            <a:lvl1pPr marL="0" indent="0" algn="r">
              <a:buNone/>
              <a:defRPr lang="en-US" sz="2400" b="1" kern="1200" dirty="0" smtClean="0">
                <a:solidFill>
                  <a:srgbClr val="EF5539"/>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p:cNvSpPr>
            <a:spLocks noGrp="1"/>
          </p:cNvSpPr>
          <p:nvPr>
            <p:ph type="sldNum" sz="quarter" idx="12"/>
          </p:nvPr>
        </p:nvSpPr>
        <p:spPr>
          <a:xfrm>
            <a:off x="7452320" y="6520259"/>
            <a:ext cx="1352046" cy="221109"/>
          </a:xfrm>
        </p:spPr>
        <p:txBody>
          <a:bodyPr/>
          <a:lstStyle>
            <a:lvl1pPr algn="r">
              <a:defRPr sz="1100"/>
            </a:lvl1pPr>
          </a:lstStyle>
          <a:p>
            <a:fld id="{A14318B7-7A23-46B4-B76B-10B16BA86880}" type="slidenum">
              <a:rPr lang="he-IL" smtClean="0">
                <a:solidFill>
                  <a:prstClr val="black"/>
                </a:solidFill>
              </a:rPr>
              <a:pPr/>
              <a:t>‹#›</a:t>
            </a:fld>
            <a:endParaRPr lang="he-IL">
              <a:solidFill>
                <a:prstClr val="black"/>
              </a:solidFill>
            </a:endParaRPr>
          </a:p>
        </p:txBody>
      </p:sp>
      <p:cxnSp>
        <p:nvCxnSpPr>
          <p:cNvPr id="21" name="מחבר ישר 20"/>
          <p:cNvCxnSpPr/>
          <p:nvPr userDrawn="1"/>
        </p:nvCxnSpPr>
        <p:spPr>
          <a:xfrm>
            <a:off x="323528" y="2852936"/>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22" name="מחבר ישר 21"/>
          <p:cNvCxnSpPr/>
          <p:nvPr userDrawn="1"/>
        </p:nvCxnSpPr>
        <p:spPr>
          <a:xfrm>
            <a:off x="342808" y="4221088"/>
            <a:ext cx="811368" cy="0"/>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pic>
        <p:nvPicPr>
          <p:cNvPr id="23" name="תמונה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9480" y="3185559"/>
            <a:ext cx="459465" cy="459465"/>
          </a:xfrm>
          <a:prstGeom prst="rect">
            <a:avLst/>
          </a:prstGeom>
        </p:spPr>
      </p:pic>
      <p:pic>
        <p:nvPicPr>
          <p:cNvPr id="24" name="תמונה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8038" y="4610828"/>
            <a:ext cx="402348" cy="402348"/>
          </a:xfrm>
          <a:prstGeom prst="rect">
            <a:avLst/>
          </a:prstGeom>
        </p:spPr>
      </p:pic>
      <p:pic>
        <p:nvPicPr>
          <p:cNvPr id="25" name="תמונה 2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7933" y="1782306"/>
            <a:ext cx="422558" cy="422558"/>
          </a:xfrm>
          <a:prstGeom prst="rect">
            <a:avLst/>
          </a:prstGeom>
        </p:spPr>
      </p:pic>
    </p:spTree>
    <p:extLst>
      <p:ext uri="{BB962C8B-B14F-4D97-AF65-F5344CB8AC3E}">
        <p14:creationId xmlns:p14="http://schemas.microsoft.com/office/powerpoint/2010/main" val="976131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611560" y="1340768"/>
            <a:ext cx="7772400" cy="1470025"/>
          </a:xfrm>
        </p:spPr>
        <p:txBody>
          <a:bodyPr>
            <a:normAutofit/>
          </a:bodyPr>
          <a:lstStyle>
            <a:lvl1pPr>
              <a:defRPr sz="40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FF144CF-50AE-48BC-B1F4-FCC489661F7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122603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5194" y="557972"/>
            <a:ext cx="8035278" cy="710788"/>
          </a:xfrm>
        </p:spPr>
        <p:txBody>
          <a:bodyPr>
            <a:normAutofit/>
          </a:bodyPr>
          <a:lstStyle>
            <a:lvl1pPr algn="r">
              <a:defRPr sz="2800" b="1">
                <a:solidFill>
                  <a:schemeClr val="tx1"/>
                </a:solidFill>
                <a:latin typeface="Arial" pitchFamily="34" charset="0"/>
                <a:cs typeface="Arial" pitchFamily="34" charset="0"/>
              </a:defRPr>
            </a:lvl1pPr>
          </a:lstStyle>
          <a:p>
            <a:r>
              <a:rPr lang="en-US" dirty="0"/>
              <a:t>Click to edit Master title style</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440F0651-9230-4BF2-AE52-AAC7EA430E35}" type="slidenum">
              <a:rPr lang="he-IL">
                <a:solidFill>
                  <a:prstClr val="black"/>
                </a:solidFill>
              </a:rPr>
              <a:pPr>
                <a:defRPr/>
              </a:pPr>
              <a:t>‹#›</a:t>
            </a:fld>
            <a:endParaRPr lang="he-IL">
              <a:solidFill>
                <a:prstClr val="black"/>
              </a:solidFill>
            </a:endParaRPr>
          </a:p>
        </p:txBody>
      </p:sp>
      <p:sp>
        <p:nvSpPr>
          <p:cNvPr id="9" name="Rectangle 23"/>
          <p:cNvSpPr/>
          <p:nvPr userDrawn="1"/>
        </p:nvSpPr>
        <p:spPr>
          <a:xfrm>
            <a:off x="383176" y="6530860"/>
            <a:ext cx="8421189" cy="210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702443"/>
            <a:ext cx="1597413" cy="487080"/>
          </a:xfrm>
          <a:prstGeom prst="rect">
            <a:avLst/>
          </a:prstGeom>
        </p:spPr>
      </p:pic>
      <p:cxnSp>
        <p:nvCxnSpPr>
          <p:cNvPr id="11" name="Straight Connector 8"/>
          <p:cNvCxnSpPr/>
          <p:nvPr userDrawn="1"/>
        </p:nvCxnSpPr>
        <p:spPr>
          <a:xfrm>
            <a:off x="2267744" y="627017"/>
            <a:ext cx="6536622"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9"/>
          <p:cNvCxnSpPr/>
          <p:nvPr userDrawn="1"/>
        </p:nvCxnSpPr>
        <p:spPr>
          <a:xfrm>
            <a:off x="2267744" y="1124744"/>
            <a:ext cx="6523551" cy="300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3" name="מלבן 12"/>
          <p:cNvSpPr/>
          <p:nvPr userDrawn="1"/>
        </p:nvSpPr>
        <p:spPr>
          <a:xfrm>
            <a:off x="395536" y="6479758"/>
            <a:ext cx="2403222" cy="261610"/>
          </a:xfrm>
          <a:prstGeom prst="rect">
            <a:avLst/>
          </a:prstGeom>
        </p:spPr>
        <p:txBody>
          <a:bodyPr wrap="none">
            <a:spAutoFit/>
          </a:bodyPr>
          <a:lstStyle/>
          <a:p>
            <a:pPr algn="l"/>
            <a:r>
              <a:rPr lang="he-IL" sz="1100" dirty="0">
                <a:solidFill>
                  <a:prstClr val="black">
                    <a:lumMod val="65000"/>
                    <a:lumOff val="35000"/>
                  </a:prstClr>
                </a:solidFill>
              </a:rPr>
              <a:t>הדרכת מנהלי בחירות לרשויות המקומיות</a:t>
            </a:r>
          </a:p>
        </p:txBody>
      </p:sp>
      <p:sp>
        <p:nvSpPr>
          <p:cNvPr id="14" name="כותרת 1">
            <a:extLst>
              <a:ext uri="{FF2B5EF4-FFF2-40B4-BE49-F238E27FC236}">
                <a16:creationId xmlns:a16="http://schemas.microsoft.com/office/drawing/2014/main" id="{4CDC04C4-2F09-4ACF-96EA-81AA744BC182}"/>
              </a:ext>
            </a:extLst>
          </p:cNvPr>
          <p:cNvSpPr txBox="1">
            <a:spLocks/>
          </p:cNvSpPr>
          <p:nvPr userDrawn="1"/>
        </p:nvSpPr>
        <p:spPr>
          <a:xfrm>
            <a:off x="5625606" y="116632"/>
            <a:ext cx="3511488" cy="288032"/>
          </a:xfrm>
          <a:prstGeom prst="rect">
            <a:avLst/>
          </a:prstGeom>
          <a:solidFill>
            <a:srgbClr val="22A8B4"/>
          </a:solidFill>
        </p:spPr>
        <p:txBody>
          <a:bodyPr vert="horz" lIns="91440" tIns="45720" rIns="91440" bIns="45720" rtlCol="1" anchor="ctr">
            <a:noAutofit/>
          </a:bodyPr>
          <a:lstStyle>
            <a:lvl1pPr algn="r" defTabSz="914400" rtl="1" eaLnBrk="1" latinLnBrk="0" hangingPunct="1">
              <a:spcBef>
                <a:spcPct val="0"/>
              </a:spcBef>
              <a:buNone/>
              <a:defRPr sz="2400" b="1" i="0" u="none" kern="1200">
                <a:solidFill>
                  <a:srgbClr val="7F7F7F"/>
                </a:solidFill>
                <a:latin typeface="Arial" pitchFamily="34" charset="0"/>
                <a:ea typeface="+mj-ea"/>
                <a:cs typeface="Arial" pitchFamily="34" charset="0"/>
              </a:defRPr>
            </a:lvl1pPr>
          </a:lstStyle>
          <a:p>
            <a:r>
              <a:rPr lang="he-IL" sz="1600" dirty="0">
                <a:solidFill>
                  <a:prstClr val="white"/>
                </a:solidFill>
              </a:rPr>
              <a:t>עבודת מנהל הבחירות עם המועמדים</a:t>
            </a:r>
          </a:p>
        </p:txBody>
      </p:sp>
      <p:sp>
        <p:nvSpPr>
          <p:cNvPr id="15" name="Content Placeholder 5"/>
          <p:cNvSpPr>
            <a:spLocks noGrp="1"/>
          </p:cNvSpPr>
          <p:nvPr>
            <p:ph sz="quarter" idx="4"/>
          </p:nvPr>
        </p:nvSpPr>
        <p:spPr>
          <a:xfrm>
            <a:off x="383176" y="1943332"/>
            <a:ext cx="8408119" cy="4221971"/>
          </a:xfrm>
        </p:spPr>
        <p:txBody>
          <a:bodyPr>
            <a:normAutofit/>
          </a:bodyPr>
          <a:lstStyle>
            <a:lvl1pPr marL="342900" indent="-342900">
              <a:lnSpc>
                <a:spcPct val="150000"/>
              </a:lnSpc>
              <a:buFont typeface="Arial" panose="020B0604020202020204" pitchFamily="34" charset="0"/>
              <a:buChar char="•"/>
              <a:defRPr sz="2000"/>
            </a:lvl1pPr>
            <a:lvl2pPr marL="742950" indent="-285750">
              <a:lnSpc>
                <a:spcPct val="150000"/>
              </a:lnSpc>
              <a:buFont typeface="Arial" panose="020B0604020202020204" pitchFamily="34" charset="0"/>
              <a:buChar char="•"/>
              <a:defRPr sz="2000"/>
            </a:lvl2pPr>
            <a:lvl3pPr marL="1143000" indent="-228600">
              <a:lnSpc>
                <a:spcPct val="150000"/>
              </a:lnSpc>
              <a:buFont typeface="Arial" panose="020B0604020202020204" pitchFamily="34" charset="0"/>
              <a:buChar char="•"/>
              <a:defRPr sz="2000"/>
            </a:lvl3pPr>
            <a:lvl4pPr marL="1600200" indent="-228600">
              <a:lnSpc>
                <a:spcPct val="150000"/>
              </a:lnSpc>
              <a:buFont typeface="Arial" panose="020B0604020202020204" pitchFamily="34" charset="0"/>
              <a:buChar char="•"/>
              <a:defRPr sz="2000"/>
            </a:lvl4pPr>
            <a:lvl5pPr marL="2057400" indent="-228600">
              <a:lnSpc>
                <a:spcPct val="150000"/>
              </a:lnSpc>
              <a:buFont typeface="Arial" panose="020B0604020202020204" pitchFamily="34" charset="0"/>
              <a:buChar cha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21" name="Text Placeholder 2"/>
          <p:cNvSpPr>
            <a:spLocks noGrp="1"/>
          </p:cNvSpPr>
          <p:nvPr>
            <p:ph type="body" idx="14"/>
          </p:nvPr>
        </p:nvSpPr>
        <p:spPr>
          <a:xfrm>
            <a:off x="315310" y="1340768"/>
            <a:ext cx="8505162" cy="451122"/>
          </a:xfrm>
        </p:spPr>
        <p:txBody>
          <a:bodyPr anchor="b">
            <a:noAutofit/>
          </a:bodyPr>
          <a:lstStyle>
            <a:lvl1pPr marL="0" indent="0" algn="r">
              <a:buNone/>
              <a:defRPr lang="en-US" sz="2400" b="1" kern="1200" dirty="0" smtClean="0">
                <a:solidFill>
                  <a:srgbClr val="22A8B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Slide Number Placeholder 8"/>
          <p:cNvSpPr txBox="1">
            <a:spLocks/>
          </p:cNvSpPr>
          <p:nvPr userDrawn="1"/>
        </p:nvSpPr>
        <p:spPr>
          <a:xfrm>
            <a:off x="6657254" y="6453336"/>
            <a:ext cx="2133600" cy="293117"/>
          </a:xfrm>
          <a:prstGeom prst="rect">
            <a:avLst/>
          </a:prstGeom>
        </p:spPr>
        <p:txBody>
          <a:bodyPr vert="horz" lIns="91440" tIns="45720" rIns="91440" bIns="45720" rtlCol="1" anchor="ctr"/>
          <a:lstStyle>
            <a:defPPr>
              <a:defRPr lang="he-IL"/>
            </a:defPPr>
            <a:lvl1pPr marL="0" algn="r" defTabSz="914400" rtl="1" eaLnBrk="1" latinLnBrk="0" hangingPunct="1">
              <a:defRPr sz="1200" kern="1200">
                <a:solidFill>
                  <a:schemeClr val="tx1">
                    <a:lumMod val="65000"/>
                    <a:lumOff val="3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A14318B7-7A23-46B4-B76B-10B16BA86880}"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34773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8"/>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מלבן 7"/>
          <p:cNvSpPr/>
          <p:nvPr userDrawn="1"/>
        </p:nvSpPr>
        <p:spPr>
          <a:xfrm>
            <a:off x="431800" y="549275"/>
            <a:ext cx="647700" cy="719138"/>
          </a:xfrm>
          <a:prstGeom prst="rect">
            <a:avLst/>
          </a:prstGeom>
          <a:blipFill dpi="0" rotWithShape="1">
            <a:blip r:embed="rId3" cstate="print">
              <a:alphaModFix amt="16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6E7EDC4C-E09D-4F32-9095-D9765CFE0A60}"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9314299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מלבן 10"/>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9064"/>
            <a:ext cx="7642175" cy="4392488"/>
          </a:xfrm>
        </p:spPr>
        <p:txBody>
          <a:bodyPr>
            <a:normAutofit/>
          </a:bodyPr>
          <a:lstStyle>
            <a:lvl1pPr marL="342900" indent="-342900">
              <a:buFontTx/>
              <a:buBlip>
                <a:blip r:embed="rId3"/>
              </a:buBlip>
              <a:defRPr sz="1600"/>
            </a:lvl1pPr>
            <a:lvl2pPr marL="742950" indent="-285750">
              <a:buFontTx/>
              <a:buBlip>
                <a:blip r:embed="rId3"/>
              </a:buBlip>
              <a:defRPr sz="1600"/>
            </a:lvl2pPr>
            <a:lvl3pPr marL="1143000" indent="-228600">
              <a:buFontTx/>
              <a:buBlip>
                <a:blip r:embed="rId3"/>
              </a:buBlip>
              <a:defRPr sz="1600"/>
            </a:lvl3pPr>
            <a:lvl4pPr marL="1600200" indent="-228600">
              <a:buFontTx/>
              <a:buBlip>
                <a:blip r:embed="rId3"/>
              </a:buBlip>
              <a:defRPr sz="1600"/>
            </a:lvl4pPr>
            <a:lvl5pPr marL="2057400" indent="-228600">
              <a:buFontTx/>
              <a:buBlip>
                <a:blip r:embed="rId3"/>
              </a:buBlip>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8" name="Text Placeholder 2"/>
          <p:cNvSpPr>
            <a:spLocks noGrp="1"/>
          </p:cNvSpPr>
          <p:nvPr>
            <p:ph type="body" idx="13"/>
          </p:nvPr>
        </p:nvSpPr>
        <p:spPr>
          <a:xfrm>
            <a:off x="1763688" y="5877272"/>
            <a:ext cx="5976664" cy="307106"/>
          </a:xfrm>
        </p:spPr>
        <p:txBody>
          <a:bodyPr anchor="b">
            <a:normAutofit/>
          </a:bodyPr>
          <a:lstStyle>
            <a:lvl1pPr marL="0" indent="0" algn="ctr">
              <a:buNone/>
              <a:defRPr sz="1400" b="0" kern="1000"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Date Placeholder 6"/>
          <p:cNvSpPr>
            <a:spLocks noGrp="1"/>
          </p:cNvSpPr>
          <p:nvPr>
            <p:ph type="dt" sz="half" idx="14"/>
          </p:nvPr>
        </p:nvSpPr>
        <p:spPr/>
        <p:txBody>
          <a:bodyPr/>
          <a:lstStyle>
            <a:lvl1pPr>
              <a:defRPr/>
            </a:lvl1pPr>
          </a:lstStyle>
          <a:p>
            <a:pPr>
              <a:defRPr/>
            </a:pPr>
            <a:r>
              <a:rPr lang="he-IL">
                <a:solidFill>
                  <a:prstClr val="black">
                    <a:tint val="75000"/>
                  </a:prstClr>
                </a:solidFill>
              </a:rPr>
              <a:t>14 מרץ 18</a:t>
            </a:r>
          </a:p>
        </p:txBody>
      </p:sp>
      <p:sp>
        <p:nvSpPr>
          <p:cNvPr id="10" name="Slide Number Placeholder 8"/>
          <p:cNvSpPr>
            <a:spLocks noGrp="1"/>
          </p:cNvSpPr>
          <p:nvPr>
            <p:ph type="sldNum" sz="quarter" idx="15"/>
          </p:nvPr>
        </p:nvSpPr>
        <p:spPr/>
        <p:txBody>
          <a:bodyPr/>
          <a:lstStyle>
            <a:lvl1pPr>
              <a:defRPr/>
            </a:lvl1pPr>
          </a:lstStyle>
          <a:p>
            <a:pPr>
              <a:defRPr/>
            </a:pPr>
            <a:fld id="{6533332C-E857-43C3-A00B-025FA68BEF57}"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148061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מלבן 9"/>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435636"/>
            <a:ext cx="7642175" cy="439248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7"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8" name="Slide Number Placeholder 8"/>
          <p:cNvSpPr>
            <a:spLocks noGrp="1"/>
          </p:cNvSpPr>
          <p:nvPr>
            <p:ph type="sldNum" sz="quarter" idx="11"/>
          </p:nvPr>
        </p:nvSpPr>
        <p:spPr/>
        <p:txBody>
          <a:bodyPr/>
          <a:lstStyle>
            <a:lvl1pPr>
              <a:defRPr/>
            </a:lvl1pPr>
          </a:lstStyle>
          <a:p>
            <a:pPr>
              <a:defRPr/>
            </a:pPr>
            <a:fld id="{EFECBE37-40A6-471F-AAC9-A945CEB2E47A}"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8721545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מלבן 5"/>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548680"/>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5" name="Date Placeholder 6"/>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8"/>
          <p:cNvSpPr>
            <a:spLocks noGrp="1"/>
          </p:cNvSpPr>
          <p:nvPr>
            <p:ph type="sldNum" sz="quarter" idx="11"/>
          </p:nvPr>
        </p:nvSpPr>
        <p:spPr/>
        <p:txBody>
          <a:bodyPr/>
          <a:lstStyle>
            <a:lvl1pPr>
              <a:defRPr/>
            </a:lvl1pPr>
          </a:lstStyle>
          <a:p>
            <a:pPr>
              <a:defRPr/>
            </a:pPr>
            <a:fld id="{0FAC2B41-4642-403D-ACD6-01AF4092BAC8}"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9852169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מלבן 11"/>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69836"/>
            <a:ext cx="7632848" cy="710788"/>
          </a:xfrm>
        </p:spPr>
        <p:txBody>
          <a:bodyPr>
            <a:normAutofit/>
          </a:bodyPr>
          <a:lstStyle>
            <a:lvl1pPr algn="r">
              <a:defRPr sz="2400" b="1">
                <a:solidFill>
                  <a:srgbClr val="C00000"/>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Date Placeholder 6"/>
          <p:cNvSpPr>
            <a:spLocks noGrp="1"/>
          </p:cNvSpPr>
          <p:nvPr>
            <p:ph type="dt" sz="half" idx="15"/>
          </p:nvPr>
        </p:nvSpPr>
        <p:spPr/>
        <p:txBody>
          <a:bodyPr/>
          <a:lstStyle>
            <a:lvl1pPr>
              <a:defRPr/>
            </a:lvl1pPr>
          </a:lstStyle>
          <a:p>
            <a:pPr>
              <a:defRPr/>
            </a:pPr>
            <a:r>
              <a:rPr lang="he-IL">
                <a:solidFill>
                  <a:prstClr val="black">
                    <a:tint val="75000"/>
                  </a:prstClr>
                </a:solidFill>
              </a:rPr>
              <a:t>14 מרץ 18</a:t>
            </a:r>
          </a:p>
        </p:txBody>
      </p:sp>
      <p:sp>
        <p:nvSpPr>
          <p:cNvPr id="12" name="Slide Number Placeholder 8"/>
          <p:cNvSpPr>
            <a:spLocks noGrp="1"/>
          </p:cNvSpPr>
          <p:nvPr>
            <p:ph type="sldNum" sz="quarter" idx="16"/>
          </p:nvPr>
        </p:nvSpPr>
        <p:spPr/>
        <p:txBody>
          <a:bodyPr/>
          <a:lstStyle>
            <a:lvl1pPr>
              <a:defRPr/>
            </a:lvl1pPr>
          </a:lstStyle>
          <a:p>
            <a:pPr>
              <a:defRPr/>
            </a:pPr>
            <a:fld id="{27F6DDDB-BDE5-433F-B57E-B65DAC1198B4}"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025674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9" name="מלבן 12"/>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55576" y="692696"/>
            <a:ext cx="7632848" cy="710788"/>
          </a:xfrm>
        </p:spPr>
        <p:txBody>
          <a:bodyPr>
            <a:normAutofit/>
          </a:bodyPr>
          <a:lstStyle>
            <a:lvl1pPr algn="r">
              <a:defRPr sz="2400" b="1">
                <a:solidFill>
                  <a:schemeClr val="accent5"/>
                </a:solidFill>
                <a:latin typeface="Arial" pitchFamily="34" charset="0"/>
                <a:cs typeface="Arial" pitchFamily="34" charset="0"/>
              </a:defRPr>
            </a:lvl1pPr>
          </a:lstStyle>
          <a:p>
            <a:r>
              <a:rPr lang="en-US" dirty="0"/>
              <a:t>Click to edit Master title style</a:t>
            </a:r>
            <a:endParaRPr lang="he-IL" dirty="0"/>
          </a:p>
        </p:txBody>
      </p:sp>
      <p:sp>
        <p:nvSpPr>
          <p:cNvPr id="6" name="Content Placeholder 5"/>
          <p:cNvSpPr>
            <a:spLocks noGrp="1"/>
          </p:cNvSpPr>
          <p:nvPr>
            <p:ph sz="quarter" idx="4"/>
          </p:nvPr>
        </p:nvSpPr>
        <p:spPr>
          <a:xfrm>
            <a:off x="755576" y="1916832"/>
            <a:ext cx="3672408"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8" name="Content Placeholder 5"/>
          <p:cNvSpPr>
            <a:spLocks noGrp="1"/>
          </p:cNvSpPr>
          <p:nvPr>
            <p:ph sz="quarter" idx="13"/>
          </p:nvPr>
        </p:nvSpPr>
        <p:spPr>
          <a:xfrm>
            <a:off x="4716016" y="1916832"/>
            <a:ext cx="3681735" cy="4032448"/>
          </a:xfrm>
        </p:spPr>
        <p:txBody>
          <a:bodyPr>
            <a:normAutofit/>
          </a:bodyPr>
          <a:lstStyle>
            <a:lvl1pPr marL="0" indent="0">
              <a:buFont typeface="Arial" pitchFamily="34" charset="0"/>
              <a:buNone/>
              <a:defRPr sz="1600"/>
            </a:lvl1pPr>
            <a:lvl2pPr marL="457200" indent="0">
              <a:buFont typeface="Arial" pitchFamily="34" charset="0"/>
              <a:buNone/>
              <a:defRPr sz="1600"/>
            </a:lvl2pPr>
            <a:lvl3pPr marL="914400" indent="0">
              <a:buFont typeface="Arial" pitchFamily="34" charset="0"/>
              <a:buNone/>
              <a:defRPr sz="1600"/>
            </a:lvl3pPr>
            <a:lvl4pPr marL="1371600" indent="0">
              <a:buFont typeface="Arial" pitchFamily="34" charset="0"/>
              <a:buNone/>
              <a:defRPr sz="1600"/>
            </a:lvl4pPr>
            <a:lvl5pPr marL="1828800" indent="0">
              <a:buFont typeface="Arial" pitchFamily="34" charset="0"/>
              <a:buNone/>
              <a:defRPr sz="1600"/>
            </a:lvl5pPr>
            <a:lvl6pPr>
              <a:defRPr sz="1600"/>
            </a:lvl6pPr>
            <a:lvl7pPr>
              <a:defRPr sz="1600"/>
            </a:lvl7pPr>
            <a:lvl8pPr>
              <a:defRPr sz="1600"/>
            </a:lvl8pPr>
            <a:lvl9pPr>
              <a:defRPr sz="1600"/>
            </a:lvl9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he-IL" dirty="0"/>
          </a:p>
        </p:txBody>
      </p:sp>
      <p:sp>
        <p:nvSpPr>
          <p:cNvPr id="10" name="Text Placeholder 2"/>
          <p:cNvSpPr>
            <a:spLocks noGrp="1"/>
          </p:cNvSpPr>
          <p:nvPr>
            <p:ph type="body" idx="14"/>
          </p:nvPr>
        </p:nvSpPr>
        <p:spPr>
          <a:xfrm>
            <a:off x="755576" y="1412776"/>
            <a:ext cx="7640588" cy="451122"/>
          </a:xfrm>
        </p:spPr>
        <p:txBody>
          <a:bodyPr anchor="b">
            <a:normAutofit/>
          </a:bodyPr>
          <a:lstStyle>
            <a:lvl1pPr marL="0" indent="0" algn="ctr">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p:cNvSpPr>
            <a:spLocks noGrp="1"/>
          </p:cNvSpPr>
          <p:nvPr>
            <p:ph type="body" idx="15"/>
          </p:nvPr>
        </p:nvSpPr>
        <p:spPr>
          <a:xfrm>
            <a:off x="1763688" y="5877272"/>
            <a:ext cx="5976664" cy="307106"/>
          </a:xfrm>
        </p:spPr>
        <p:txBody>
          <a:bodyPr anchor="b">
            <a:normAutofit/>
          </a:bodyPr>
          <a:lstStyle>
            <a:lvl1pPr marL="0" indent="0" algn="ctr">
              <a:buNone/>
              <a:defRPr sz="14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r>
              <a:rPr lang="he-IL">
                <a:solidFill>
                  <a:prstClr val="black">
                    <a:tint val="75000"/>
                  </a:prstClr>
                </a:solidFill>
              </a:rPr>
              <a:t>14 מרץ 18</a:t>
            </a:r>
          </a:p>
        </p:txBody>
      </p:sp>
      <p:sp>
        <p:nvSpPr>
          <p:cNvPr id="13" name="Slide Number Placeholder 8"/>
          <p:cNvSpPr>
            <a:spLocks noGrp="1"/>
          </p:cNvSpPr>
          <p:nvPr>
            <p:ph type="sldNum" sz="quarter" idx="17"/>
          </p:nvPr>
        </p:nvSpPr>
        <p:spPr/>
        <p:txBody>
          <a:bodyPr/>
          <a:lstStyle>
            <a:lvl1pPr>
              <a:defRPr/>
            </a:lvl1pPr>
          </a:lstStyle>
          <a:p>
            <a:pPr>
              <a:defRPr/>
            </a:pPr>
            <a:fld id="{2F85C815-3991-4974-85A3-448EC96A9193}"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177694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404664"/>
            <a:ext cx="8229600" cy="1012974"/>
          </a:xfrm>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5A7EE5B0-E267-439F-BCBD-820440DCE25F}"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2387620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מלבן 7"/>
          <p:cNvSpPr/>
          <p:nvPr userDrawn="1"/>
        </p:nvSpPr>
        <p:spPr>
          <a:xfrm>
            <a:off x="431800" y="549275"/>
            <a:ext cx="647700" cy="719138"/>
          </a:xfrm>
          <a:prstGeom prst="rect">
            <a:avLst/>
          </a:prstGeom>
          <a:blipFill dpi="0" rotWithShape="1">
            <a:blip r:embed="rId2" cstate="email">
              <a:alphaModFix amt="1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7" name="Slide Number Placeholder 5"/>
          <p:cNvSpPr>
            <a:spLocks noGrp="1"/>
          </p:cNvSpPr>
          <p:nvPr>
            <p:ph type="sldNum" sz="quarter" idx="11"/>
          </p:nvPr>
        </p:nvSpPr>
        <p:spPr/>
        <p:txBody>
          <a:bodyPr/>
          <a:lstStyle>
            <a:lvl1pPr>
              <a:defRPr/>
            </a:lvl1pPr>
          </a:lstStyle>
          <a:p>
            <a:pPr>
              <a:defRPr/>
            </a:pPr>
            <a:fld id="{6E7EDC4C-E09D-4F32-9095-D9765CFE0A60}"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42558591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6" name="Slide Number Placeholder 5"/>
          <p:cNvSpPr>
            <a:spLocks noGrp="1"/>
          </p:cNvSpPr>
          <p:nvPr>
            <p:ph type="sldNum" sz="quarter" idx="11"/>
          </p:nvPr>
        </p:nvSpPr>
        <p:spPr/>
        <p:txBody>
          <a:bodyPr/>
          <a:lstStyle>
            <a:lvl1pPr>
              <a:defRPr/>
            </a:lvl1pPr>
          </a:lstStyle>
          <a:p>
            <a:pPr>
              <a:defRPr/>
            </a:pPr>
            <a:fld id="{E2C0BC90-C1C7-42FE-997D-2F84374412B5}"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8629899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4" name="Slide Number Placeholder 5"/>
          <p:cNvSpPr>
            <a:spLocks noGrp="1"/>
          </p:cNvSpPr>
          <p:nvPr>
            <p:ph type="sldNum" sz="quarter" idx="11"/>
          </p:nvPr>
        </p:nvSpPr>
        <p:spPr/>
        <p:txBody>
          <a:bodyPr/>
          <a:lstStyle>
            <a:lvl1pPr>
              <a:defRPr/>
            </a:lvl1pPr>
          </a:lstStyle>
          <a:p>
            <a:pPr>
              <a:defRPr/>
            </a:pPr>
            <a:fld id="{836F71E5-CCC6-40EE-AAC6-0C4AD1EFDA2C}"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35033411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he-IL">
                <a:solidFill>
                  <a:prstClr val="black">
                    <a:tint val="75000"/>
                  </a:prstClr>
                </a:solidFill>
              </a:rPr>
              <a:t>14 מרץ 18</a:t>
            </a:r>
          </a:p>
        </p:txBody>
      </p:sp>
      <p:sp>
        <p:nvSpPr>
          <p:cNvPr id="3" name="Slide Number Placeholder 5"/>
          <p:cNvSpPr>
            <a:spLocks noGrp="1"/>
          </p:cNvSpPr>
          <p:nvPr>
            <p:ph type="sldNum" sz="quarter" idx="11"/>
          </p:nvPr>
        </p:nvSpPr>
        <p:spPr/>
        <p:txBody>
          <a:bodyPr/>
          <a:lstStyle>
            <a:lvl1pPr>
              <a:defRPr/>
            </a:lvl1pPr>
          </a:lstStyle>
          <a:p>
            <a:pPr>
              <a:defRPr/>
            </a:pPr>
            <a:fld id="{C89E77A9-1B8B-46FC-BB7E-A001B90D3089}"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264894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5.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2.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7.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A28655A8-728D-43E5-906C-1ED313AC19C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 name="Text Placeholder 2"/>
          <p:cNvSpPr txBox="1">
            <a:spLocks/>
          </p:cNvSpPr>
          <p:nvPr userDrawn="1"/>
        </p:nvSpPr>
        <p:spPr>
          <a:xfrm>
            <a:off x="2987675" y="-26988"/>
            <a:ext cx="5911850" cy="450851"/>
          </a:xfrm>
          <a:prstGeom prst="rect">
            <a:avLst/>
          </a:prstGeom>
        </p:spPr>
        <p:txBody>
          <a:bodyPr anchor="b"/>
          <a:lstStyle>
            <a:lvl1pPr marL="0" indent="0" algn="r" defTabSz="914400" rtl="1" eaLnBrk="1" latinLnBrk="0" hangingPunct="1">
              <a:spcBef>
                <a:spcPct val="20000"/>
              </a:spcBef>
              <a:buFont typeface="Arial" pitchFamily="34" charset="0"/>
              <a:buNone/>
              <a:defRPr sz="2400" b="1" kern="1200">
                <a:solidFill>
                  <a:srgbClr val="155B89"/>
                </a:solidFill>
                <a:latin typeface="Arial" pitchFamily="34" charset="0"/>
                <a:ea typeface="+mn-ea"/>
                <a:cs typeface="Arial" pitchFamily="34" charset="0"/>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Tx/>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base">
              <a:spcAft>
                <a:spcPct val="0"/>
              </a:spcAft>
              <a:defRPr/>
            </a:pPr>
            <a:r>
              <a:rPr lang="he-IL" dirty="0">
                <a:solidFill>
                  <a:srgbClr val="F79646">
                    <a:lumMod val="75000"/>
                  </a:srgbClr>
                </a:solidFill>
              </a:rPr>
              <a:t>הגשת רשימות מועמדים</a:t>
            </a:r>
          </a:p>
        </p:txBody>
      </p:sp>
    </p:spTree>
    <p:extLst>
      <p:ext uri="{BB962C8B-B14F-4D97-AF65-F5344CB8AC3E}">
        <p14:creationId xmlns:p14="http://schemas.microsoft.com/office/powerpoint/2010/main" val="1328082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rtl="1" eaLnBrk="0" fontAlgn="base" hangingPunct="0">
        <a:spcBef>
          <a:spcPct val="0"/>
        </a:spcBef>
        <a:spcAft>
          <a:spcPct val="0"/>
        </a:spcAft>
        <a:defRPr sz="4400" b="0" i="0" u="none"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20"/>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2383AA15-BD1B-4CB8-8FA4-8A68AC9EA56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 name="Text Placeholder 2"/>
          <p:cNvSpPr txBox="1">
            <a:spLocks/>
          </p:cNvSpPr>
          <p:nvPr userDrawn="1"/>
        </p:nvSpPr>
        <p:spPr>
          <a:xfrm>
            <a:off x="2987675" y="-26988"/>
            <a:ext cx="5911850" cy="450851"/>
          </a:xfrm>
          <a:prstGeom prst="rect">
            <a:avLst/>
          </a:prstGeom>
        </p:spPr>
        <p:txBody>
          <a:bodyPr anchor="b"/>
          <a:lstStyle>
            <a:lvl1pPr marL="0" indent="0" algn="r" defTabSz="914400" rtl="1" eaLnBrk="1" latinLnBrk="0" hangingPunct="1">
              <a:spcBef>
                <a:spcPct val="20000"/>
              </a:spcBef>
              <a:buFont typeface="Arial" pitchFamily="34" charset="0"/>
              <a:buNone/>
              <a:defRPr sz="2400" b="1" kern="1200">
                <a:solidFill>
                  <a:srgbClr val="155B89"/>
                </a:solidFill>
                <a:latin typeface="Arial" pitchFamily="34" charset="0"/>
                <a:ea typeface="+mn-ea"/>
                <a:cs typeface="Arial" pitchFamily="34" charset="0"/>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Tx/>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base">
              <a:spcAft>
                <a:spcPct val="0"/>
              </a:spcAft>
              <a:defRPr/>
            </a:pPr>
            <a:r>
              <a:rPr lang="he-IL" dirty="0">
                <a:solidFill>
                  <a:srgbClr val="F79646">
                    <a:lumMod val="75000"/>
                  </a:srgbClr>
                </a:solidFill>
              </a:rPr>
              <a:t>בדיקת רשימות מועמדים ותומכים</a:t>
            </a:r>
          </a:p>
        </p:txBody>
      </p:sp>
    </p:spTree>
    <p:extLst>
      <p:ext uri="{BB962C8B-B14F-4D97-AF65-F5344CB8AC3E}">
        <p14:creationId xmlns:p14="http://schemas.microsoft.com/office/powerpoint/2010/main" val="2800165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19"/>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A28655A8-728D-43E5-906C-1ED313AC19C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592336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sldNum="0" hdr="0" ftr="0" dt="0"/>
  <p:txStyles>
    <p:titleStyle>
      <a:lvl1pPr algn="ctr" rtl="1" eaLnBrk="0" fontAlgn="base" hangingPunct="0">
        <a:spcBef>
          <a:spcPct val="0"/>
        </a:spcBef>
        <a:spcAft>
          <a:spcPct val="0"/>
        </a:spcAft>
        <a:defRPr sz="4400" b="0" i="0" u="none"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20"/>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A28655A8-728D-43E5-906C-1ED313AC19C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0375806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hf sldNum="0" hdr="0" ftr="0" dt="0"/>
  <p:txStyles>
    <p:titleStyle>
      <a:lvl1pPr algn="ctr" rtl="1" eaLnBrk="0" fontAlgn="base" hangingPunct="0">
        <a:spcBef>
          <a:spcPct val="0"/>
        </a:spcBef>
        <a:spcAft>
          <a:spcPct val="0"/>
        </a:spcAft>
        <a:defRPr sz="4400" b="0" i="0" u="none"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20"/>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A28655A8-728D-43E5-906C-1ED313AC19C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09069982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hf sldNum="0" hdr="0" ftr="0" dt="0"/>
  <p:txStyles>
    <p:titleStyle>
      <a:lvl1pPr algn="ctr" rtl="1" eaLnBrk="0" fontAlgn="base" hangingPunct="0">
        <a:spcBef>
          <a:spcPct val="0"/>
        </a:spcBef>
        <a:spcAft>
          <a:spcPct val="0"/>
        </a:spcAft>
        <a:defRPr sz="4400" b="0" i="0" u="none"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20"/>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A28655A8-728D-43E5-906C-1ED313AC19C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3297119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Lst>
  <p:hf sldNum="0" hdr="0" ftr="0" dt="0"/>
  <p:txStyles>
    <p:titleStyle>
      <a:lvl1pPr algn="ctr" rtl="1" eaLnBrk="0" fontAlgn="base" hangingPunct="0">
        <a:spcBef>
          <a:spcPct val="0"/>
        </a:spcBef>
        <a:spcAft>
          <a:spcPct val="0"/>
        </a:spcAft>
        <a:defRPr sz="4400" b="0" i="0" u="none"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20"/>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r>
              <a:rPr lang="he-IL">
                <a:solidFill>
                  <a:prstClr val="black">
                    <a:tint val="75000"/>
                  </a:prstClr>
                </a:solidFill>
                <a:latin typeface="Arial" pitchFamily="34" charset="0"/>
              </a:rPr>
              <a:t>14 מרץ 18</a:t>
            </a:r>
          </a:p>
        </p:txBody>
      </p:sp>
      <p:sp>
        <p:nvSpPr>
          <p:cNvPr id="6" name="Slide Number Placeholder 5"/>
          <p:cNvSpPr>
            <a:spLocks noGrp="1"/>
          </p:cNvSpPr>
          <p:nvPr>
            <p:ph type="sldNum" sz="quarter" idx="4"/>
          </p:nvPr>
        </p:nvSpPr>
        <p:spPr>
          <a:xfrm>
            <a:off x="3505200" y="6381750"/>
            <a:ext cx="2133600" cy="292100"/>
          </a:xfrm>
          <a:prstGeom prst="rect">
            <a:avLst/>
          </a:prstGeom>
        </p:spPr>
        <p:txBody>
          <a:bodyPr vert="horz" lIns="91440" tIns="45720" rIns="91440" bIns="45720" rtlCol="1" anchor="ctr"/>
          <a:lstStyle>
            <a:lvl1pPr algn="ctr">
              <a:defRPr sz="1200">
                <a:solidFill>
                  <a:schemeClr val="tx1"/>
                </a:solidFill>
              </a:defRPr>
            </a:lvl1pPr>
          </a:lstStyle>
          <a:p>
            <a:pPr fontAlgn="base">
              <a:spcBef>
                <a:spcPct val="0"/>
              </a:spcBef>
              <a:spcAft>
                <a:spcPct val="0"/>
              </a:spcAft>
              <a:defRPr/>
            </a:pPr>
            <a:fld id="{A28655A8-728D-43E5-906C-1ED313AC19C7}" type="slidenum">
              <a:rPr lang="he-IL">
                <a:solidFill>
                  <a:prstClr val="black"/>
                </a:solidFill>
                <a:latin typeface="Arial" pitchFamily="34" charset="0"/>
              </a:rPr>
              <a:pPr fontAlgn="base">
                <a:spcBef>
                  <a:spcPct val="0"/>
                </a:spcBef>
                <a:spcAft>
                  <a:spcPct val="0"/>
                </a:spcAft>
                <a:defRPr/>
              </a:pPr>
              <a:t>‹#›</a:t>
            </a:fld>
            <a:endParaRPr lang="he-IL">
              <a:solidFill>
                <a:prstClr val="black"/>
              </a:solidFill>
              <a:latin typeface="Arial" pitchFamily="34" charset="0"/>
            </a:endParaRP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457200" y="485775"/>
            <a:ext cx="8229600" cy="931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19606247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Lst>
  <p:hf sldNum="0" hdr="0" ftr="0" dt="0"/>
  <p:txStyles>
    <p:titleStyle>
      <a:lvl1pPr algn="ctr" rtl="1" eaLnBrk="0" fontAlgn="base" hangingPunct="0">
        <a:spcBef>
          <a:spcPct val="0"/>
        </a:spcBef>
        <a:spcAft>
          <a:spcPct val="0"/>
        </a:spcAft>
        <a:defRPr sz="4400" b="0" i="0" u="none"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Blip>
          <a:blip r:embed="rId20"/>
        </a:buBlip>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a:extLst>
              <a:ext uri="{FF2B5EF4-FFF2-40B4-BE49-F238E27FC236}">
                <a16:creationId xmlns:a16="http://schemas.microsoft.com/office/drawing/2014/main" id="{04502905-9D59-4732-B446-C3721E30DB9D}"/>
              </a:ext>
            </a:extLst>
          </p:cNvPr>
          <p:cNvSpPr>
            <a:spLocks noGrp="1"/>
          </p:cNvSpPr>
          <p:nvPr>
            <p:ph type="title"/>
          </p:nvPr>
        </p:nvSpPr>
        <p:spPr/>
        <p:txBody>
          <a:bodyPr/>
          <a:lstStyle/>
          <a:p>
            <a:endParaRPr lang="he-IL"/>
          </a:p>
        </p:txBody>
      </p:sp>
      <p:sp>
        <p:nvSpPr>
          <p:cNvPr id="9" name="מציין מיקום תוכן 8">
            <a:extLst>
              <a:ext uri="{FF2B5EF4-FFF2-40B4-BE49-F238E27FC236}">
                <a16:creationId xmlns:a16="http://schemas.microsoft.com/office/drawing/2014/main" id="{335F76CF-313F-44C6-9FA7-FF8549CAB2D7}"/>
              </a:ext>
            </a:extLst>
          </p:cNvPr>
          <p:cNvSpPr>
            <a:spLocks noGrp="1"/>
          </p:cNvSpPr>
          <p:nvPr>
            <p:ph sz="quarter" idx="4294967295"/>
          </p:nvPr>
        </p:nvSpPr>
        <p:spPr>
          <a:xfrm>
            <a:off x="755576" y="1435636"/>
            <a:ext cx="7642175" cy="4392488"/>
          </a:xfrm>
        </p:spPr>
        <p:txBody>
          <a:bodyPr/>
          <a:lstStyle/>
          <a:p>
            <a:endParaRPr lang="he-IL"/>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2A5713CA-FE68-4C8E-92A9-21830D3EDE4D}"/>
              </a:ext>
            </a:extLst>
          </p:cNvPr>
          <p:cNvSpPr txBox="1"/>
          <p:nvPr/>
        </p:nvSpPr>
        <p:spPr>
          <a:xfrm>
            <a:off x="1619672" y="3624404"/>
            <a:ext cx="4464496" cy="1077218"/>
          </a:xfrm>
          <a:prstGeom prst="rect">
            <a:avLst/>
          </a:prstGeom>
          <a:noFill/>
        </p:spPr>
        <p:txBody>
          <a:bodyPr wrap="square" rtlCol="1">
            <a:spAutoFit/>
          </a:bodyPr>
          <a:lstStyle/>
          <a:p>
            <a:r>
              <a:rPr lang="he-IL" sz="3200" b="1" dirty="0" smtClean="0">
                <a:solidFill>
                  <a:srgbClr val="22A8B4"/>
                </a:solidFill>
              </a:rPr>
              <a:t>תעמולה והתנהלות הרשויות המקומיות</a:t>
            </a:r>
            <a:endParaRPr lang="he-IL" sz="3200" b="1" dirty="0">
              <a:solidFill>
                <a:srgbClr val="22A8B4"/>
              </a:solidFill>
            </a:endParaRPr>
          </a:p>
        </p:txBody>
      </p:sp>
      <p:sp>
        <p:nvSpPr>
          <p:cNvPr id="3" name="משולש שווה-שוקיים 2">
            <a:extLst>
              <a:ext uri="{FF2B5EF4-FFF2-40B4-BE49-F238E27FC236}">
                <a16:creationId xmlns:a16="http://schemas.microsoft.com/office/drawing/2014/main" id="{4BC0AE9B-F6ED-43D6-A7B7-08D297ECF329}"/>
              </a:ext>
            </a:extLst>
          </p:cNvPr>
          <p:cNvSpPr/>
          <p:nvPr/>
        </p:nvSpPr>
        <p:spPr>
          <a:xfrm rot="16015542">
            <a:off x="6047324" y="3758306"/>
            <a:ext cx="477798" cy="316969"/>
          </a:xfrm>
          <a:prstGeom prst="triangle">
            <a:avLst/>
          </a:prstGeom>
          <a:solidFill>
            <a:srgbClr val="40D4E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black"/>
              </a:solidFill>
            </a:endParaRPr>
          </a:p>
        </p:txBody>
      </p:sp>
    </p:spTree>
    <p:extLst>
      <p:ext uri="{BB962C8B-B14F-4D97-AF65-F5344CB8AC3E}">
        <p14:creationId xmlns:p14="http://schemas.microsoft.com/office/powerpoint/2010/main" val="106552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מבחני עזר</a:t>
            </a:r>
            <a:endParaRPr lang="he-IL" sz="2800" dirty="0"/>
          </a:p>
        </p:txBody>
      </p:sp>
      <p:sp>
        <p:nvSpPr>
          <p:cNvPr id="5" name="מציין מיקום תוכן 4"/>
          <p:cNvSpPr>
            <a:spLocks noGrp="1"/>
          </p:cNvSpPr>
          <p:nvPr>
            <p:ph sz="quarter" idx="4"/>
          </p:nvPr>
        </p:nvSpPr>
        <p:spPr/>
        <p:txBody>
          <a:bodyPr>
            <a:normAutofit/>
          </a:bodyPr>
          <a:lstStyle/>
          <a:p>
            <a:pPr marL="566928" indent="-457200" algn="just" fontAlgn="auto">
              <a:spcAft>
                <a:spcPts val="0"/>
              </a:spcAft>
              <a:defRPr/>
            </a:pPr>
            <a:r>
              <a:rPr lang="he-IL" sz="2800" dirty="0" smtClean="0"/>
              <a:t>מועד הפעולה</a:t>
            </a:r>
          </a:p>
          <a:p>
            <a:pPr marL="566928" indent="-457200" algn="just" fontAlgn="auto">
              <a:spcAft>
                <a:spcPts val="0"/>
              </a:spcAft>
              <a:defRPr/>
            </a:pPr>
            <a:r>
              <a:rPr lang="he-IL" sz="2800" dirty="0" smtClean="0"/>
              <a:t>יוזם הפעולה</a:t>
            </a:r>
          </a:p>
          <a:p>
            <a:pPr marL="566928" indent="-457200" algn="just" fontAlgn="auto">
              <a:spcAft>
                <a:spcPts val="0"/>
              </a:spcAft>
              <a:defRPr/>
            </a:pPr>
            <a:r>
              <a:rPr lang="he-IL" sz="2800" dirty="0" smtClean="0"/>
              <a:t>פעולה קבועה או חד פעמית</a:t>
            </a:r>
          </a:p>
          <a:p>
            <a:pPr marL="566928" indent="-457200" algn="just" fontAlgn="auto">
              <a:spcAft>
                <a:spcPts val="0"/>
              </a:spcAft>
              <a:defRPr/>
            </a:pPr>
            <a:r>
              <a:rPr lang="he-IL" sz="2800" dirty="0" smtClean="0"/>
              <a:t>חשיבות התכלית האחרת</a:t>
            </a:r>
          </a:p>
          <a:p>
            <a:pPr marL="566928" indent="-457200" algn="just" fontAlgn="auto">
              <a:spcAft>
                <a:spcPts val="0"/>
              </a:spcAft>
              <a:defRPr/>
            </a:pPr>
            <a:r>
              <a:rPr lang="he-IL" sz="2800" dirty="0" smtClean="0"/>
              <a:t>ההיגיון הבריא והשכל הישר</a:t>
            </a:r>
            <a:endParaRPr lang="he-IL" sz="2800" dirty="0"/>
          </a:p>
        </p:txBody>
      </p:sp>
      <p:sp>
        <p:nvSpPr>
          <p:cNvPr id="6" name="מציין מיקום טקסט 5"/>
          <p:cNvSpPr>
            <a:spLocks noGrp="1"/>
          </p:cNvSpPr>
          <p:nvPr>
            <p:ph type="body" idx="14"/>
          </p:nvPr>
        </p:nvSpPr>
        <p:spPr/>
        <p:txBody>
          <a:bodyPr/>
          <a:lstStyle/>
          <a:p>
            <a:r>
              <a:rPr lang="he-IL" dirty="0" smtClean="0"/>
              <a:t>תר"מ 249/20 נור נ' סלים</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82924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המבחן הדו-שלבי</a:t>
            </a:r>
            <a:endParaRPr lang="he-IL" sz="2800" dirty="0"/>
          </a:p>
        </p:txBody>
      </p:sp>
      <p:sp>
        <p:nvSpPr>
          <p:cNvPr id="5" name="מציין מיקום תוכן 4"/>
          <p:cNvSpPr>
            <a:spLocks noGrp="1"/>
          </p:cNvSpPr>
          <p:nvPr>
            <p:ph sz="quarter" idx="4"/>
          </p:nvPr>
        </p:nvSpPr>
        <p:spPr/>
        <p:txBody>
          <a:bodyPr>
            <a:normAutofit/>
          </a:bodyPr>
          <a:lstStyle/>
          <a:p>
            <a:pPr marL="109728" indent="0" algn="just" fontAlgn="auto">
              <a:spcAft>
                <a:spcPts val="0"/>
              </a:spcAft>
              <a:buNone/>
              <a:defRPr/>
            </a:pPr>
            <a:r>
              <a:rPr lang="he-IL" sz="2800" b="1" dirty="0" smtClean="0"/>
              <a:t>ראשית</a:t>
            </a:r>
            <a:r>
              <a:rPr lang="he-IL" sz="2800" b="1" dirty="0"/>
              <a:t>, יש לבחון האם תוכנו הדומיננטי של הפרסום אינפורמטיבי או תעמולתי. </a:t>
            </a:r>
            <a:endParaRPr lang="he-IL" sz="2800" b="1" dirty="0" smtClean="0"/>
          </a:p>
          <a:p>
            <a:pPr marL="109728" indent="0" algn="just" fontAlgn="auto">
              <a:spcAft>
                <a:spcPts val="0"/>
              </a:spcAft>
              <a:buNone/>
              <a:defRPr/>
            </a:pPr>
            <a:endParaRPr lang="he-IL" sz="2800" b="1" dirty="0"/>
          </a:p>
          <a:p>
            <a:pPr marL="109728" indent="0" algn="just" fontAlgn="auto">
              <a:spcAft>
                <a:spcPts val="0"/>
              </a:spcAft>
              <a:buNone/>
              <a:defRPr/>
            </a:pPr>
            <a:r>
              <a:rPr lang="he-IL" sz="2800" b="1" dirty="0"/>
              <a:t>בשלב השני, תיבחן תרומתם האינפורמטיבית של ציון שמו או פרסום תמונתו של נבחר הציבור לפרסום </a:t>
            </a:r>
            <a:endParaRPr lang="he-IL" sz="2800" dirty="0"/>
          </a:p>
        </p:txBody>
      </p:sp>
      <p:sp>
        <p:nvSpPr>
          <p:cNvPr id="6" name="מציין מיקום טקסט 5"/>
          <p:cNvSpPr>
            <a:spLocks noGrp="1"/>
          </p:cNvSpPr>
          <p:nvPr>
            <p:ph type="body" idx="14"/>
          </p:nvPr>
        </p:nvSpPr>
        <p:spPr/>
        <p:txBody>
          <a:bodyPr/>
          <a:lstStyle/>
          <a:p>
            <a:r>
              <a:rPr lang="he-IL" dirty="0"/>
              <a:t>תר"מ 40/20 אברג'יל נ' דהרי</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315830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המבחן הדו-שלבי</a:t>
            </a:r>
            <a:endParaRPr lang="he-IL" sz="2800" dirty="0"/>
          </a:p>
        </p:txBody>
      </p:sp>
      <p:sp>
        <p:nvSpPr>
          <p:cNvPr id="5" name="מציין מיקום תוכן 4"/>
          <p:cNvSpPr>
            <a:spLocks noGrp="1"/>
          </p:cNvSpPr>
          <p:nvPr>
            <p:ph sz="quarter" idx="4"/>
          </p:nvPr>
        </p:nvSpPr>
        <p:spPr/>
        <p:txBody>
          <a:bodyPr>
            <a:normAutofit/>
          </a:bodyPr>
          <a:lstStyle/>
          <a:p>
            <a:pPr marL="109728" indent="0" algn="just" fontAlgn="auto">
              <a:spcAft>
                <a:spcPts val="0"/>
              </a:spcAft>
              <a:buNone/>
              <a:defRPr/>
            </a:pPr>
            <a:r>
              <a:rPr lang="he-IL" sz="2800" dirty="0"/>
              <a:t>"רק במקרים חריגים מאד ייקבע כי שימוש בשמו או בתמונתו של נבחר ציבור אינו נחשב בגדר תעמולה אסורה בתקופה הסמוכה למועד הבחירות".</a:t>
            </a:r>
          </a:p>
        </p:txBody>
      </p:sp>
      <p:sp>
        <p:nvSpPr>
          <p:cNvPr id="6" name="מציין מיקום טקסט 5"/>
          <p:cNvSpPr>
            <a:spLocks noGrp="1"/>
          </p:cNvSpPr>
          <p:nvPr>
            <p:ph type="body" idx="14"/>
          </p:nvPr>
        </p:nvSpPr>
        <p:spPr/>
        <p:txBody>
          <a:bodyPr/>
          <a:lstStyle/>
          <a:p>
            <a:r>
              <a:rPr lang="he-IL" dirty="0"/>
              <a:t>תר"מ 40/20 אברג'יל נ' דהרי</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44860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המבחן הדו-שלבי</a:t>
            </a:r>
            <a:endParaRPr lang="he-IL" sz="2800" dirty="0"/>
          </a:p>
        </p:txBody>
      </p:sp>
      <p:sp>
        <p:nvSpPr>
          <p:cNvPr id="5" name="מציין מיקום תוכן 4"/>
          <p:cNvSpPr>
            <a:spLocks noGrp="1"/>
          </p:cNvSpPr>
          <p:nvPr>
            <p:ph sz="quarter" idx="4"/>
          </p:nvPr>
        </p:nvSpPr>
        <p:spPr/>
        <p:txBody>
          <a:bodyPr>
            <a:normAutofit/>
          </a:bodyPr>
          <a:lstStyle/>
          <a:p>
            <a:pPr marL="109728" indent="0" algn="just" fontAlgn="auto">
              <a:spcAft>
                <a:spcPts val="0"/>
              </a:spcAft>
              <a:buNone/>
              <a:defRPr/>
            </a:pPr>
            <a:r>
              <a:rPr lang="he-IL" sz="2800" dirty="0" smtClean="0"/>
              <a:t>"מתקשה אני מאוד להלום את פרסום שמו של ראש המועצה על גבי שילוט מטעמה של המועצה, גם אם מדובר בשילוט בעל אופי אינפורמטיבי".</a:t>
            </a:r>
            <a:endParaRPr lang="he-IL" sz="2800" dirty="0"/>
          </a:p>
        </p:txBody>
      </p:sp>
      <p:sp>
        <p:nvSpPr>
          <p:cNvPr id="6" name="מציין מיקום טקסט 5"/>
          <p:cNvSpPr>
            <a:spLocks noGrp="1"/>
          </p:cNvSpPr>
          <p:nvPr>
            <p:ph type="body" idx="14"/>
          </p:nvPr>
        </p:nvSpPr>
        <p:spPr/>
        <p:txBody>
          <a:bodyPr/>
          <a:lstStyle/>
          <a:p>
            <a:r>
              <a:rPr lang="he-IL" dirty="0" smtClean="0"/>
              <a:t>תר"מ 30/19 </a:t>
            </a:r>
            <a:r>
              <a:rPr lang="he-IL" dirty="0" err="1" smtClean="0"/>
              <a:t>בוארון</a:t>
            </a:r>
            <a:r>
              <a:rPr lang="he-IL" dirty="0" smtClean="0"/>
              <a:t> נ' אהרון</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91141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a:xfrm>
            <a:off x="0" y="1772816"/>
            <a:ext cx="9144000" cy="4752528"/>
          </a:xfrm>
        </p:spPr>
        <p:txBody>
          <a:bodyPr>
            <a:noAutofit/>
          </a:bodyPr>
          <a:lstStyle/>
          <a:p>
            <a:r>
              <a:rPr lang="he-IL" sz="2400" dirty="0"/>
              <a:t>האיסור על שימוש במשאבי הרשות המקומית לצורך תעמולת בחירות </a:t>
            </a:r>
            <a:r>
              <a:rPr lang="he-IL" sz="2400" b="1" u="sng" dirty="0"/>
              <a:t>חל בכל עת</a:t>
            </a:r>
            <a:r>
              <a:rPr lang="he-IL" sz="2400" dirty="0"/>
              <a:t>, ונקבע בפסיקה כי יש להסיר את שמו ותמונתו של ראש הרשות המקומית אף מפרסומים שנערכו תקופה ארוכה לפני הבחירות.</a:t>
            </a:r>
          </a:p>
          <a:p>
            <a:endParaRPr lang="he-IL" sz="2400" dirty="0"/>
          </a:p>
          <a:p>
            <a:r>
              <a:rPr lang="he-IL" sz="2400" b="1" dirty="0" smtClean="0"/>
              <a:t>במהלך </a:t>
            </a:r>
            <a:r>
              <a:rPr lang="he-IL" sz="2400" b="1" dirty="0"/>
              <a:t>ששת החודשים שקודמים למועד הבחירות יועבר כל פרסום מטעם הרשות המקומית לאישור היועץ המשפטי לרשות המקומית</a:t>
            </a:r>
          </a:p>
        </p:txBody>
      </p:sp>
      <p:sp>
        <p:nvSpPr>
          <p:cNvPr id="6" name="מציין מיקום טקסט 5"/>
          <p:cNvSpPr>
            <a:spLocks noGrp="1"/>
          </p:cNvSpPr>
          <p:nvPr>
            <p:ph type="body" idx="14"/>
          </p:nvPr>
        </p:nvSpPr>
        <p:spPr/>
        <p:txBody>
          <a:bodyPr/>
          <a:lstStyle/>
          <a:p>
            <a:r>
              <a:rPr lang="he-IL" dirty="0" smtClean="0"/>
              <a:t>הנחיות היועץ המשפטי לממשלה</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329980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p:txBody>
          <a:bodyPr>
            <a:noAutofit/>
          </a:bodyPr>
          <a:lstStyle/>
          <a:p>
            <a:pPr marL="365760" indent="-256032" algn="just" fontAlgn="auto">
              <a:spcAft>
                <a:spcPts val="0"/>
              </a:spcAft>
              <a:buFont typeface="Wingdings 3"/>
              <a:buChar char=""/>
              <a:defRPr/>
            </a:pPr>
            <a:r>
              <a:rPr lang="he-IL" dirty="0"/>
              <a:t>שלט המודיע על עבודות שיפוץ בהיכל התרבות, עם הכיתוב "שלכם ובשבילכם" עם שמו של ראש העירייה (תר"מ 21/19)</a:t>
            </a:r>
          </a:p>
          <a:p>
            <a:pPr marL="365760" indent="-256032" algn="just" fontAlgn="auto">
              <a:spcAft>
                <a:spcPts val="0"/>
              </a:spcAft>
              <a:buFont typeface="Wingdings 3"/>
              <a:buChar char=""/>
              <a:defRPr/>
            </a:pPr>
            <a:r>
              <a:rPr lang="he-IL" dirty="0"/>
              <a:t>שילוט חוצות בדבר עבודות תשתית ופיתוח עם ציון שמו של ראש העירייה (תר"מ 26/19); לרבות שלטים ישנים משנת 2012 (תר"מ 22/19)</a:t>
            </a:r>
          </a:p>
          <a:p>
            <a:pPr marL="365760" indent="-256032" algn="just" fontAlgn="auto">
              <a:spcAft>
                <a:spcPts val="0"/>
              </a:spcAft>
              <a:buFont typeface="Wingdings 3"/>
              <a:buChar char=""/>
              <a:defRPr/>
            </a:pPr>
            <a:r>
              <a:rPr lang="he-IL" dirty="0"/>
              <a:t>שלטי חוצות הנושאים מסרים ציבוריים בדבר שמירת הניקיון ועידוד מחזור פסולת ביתי, כאשר שמו של ראש העירייה מאוזכר בתחתית (תר"מ 27/19)</a:t>
            </a:r>
          </a:p>
          <a:p>
            <a:pPr marL="365760" indent="-256032" algn="just" fontAlgn="auto">
              <a:spcAft>
                <a:spcPts val="0"/>
              </a:spcAft>
              <a:buFont typeface="Wingdings 3"/>
              <a:buChar char=""/>
              <a:defRPr/>
            </a:pPr>
            <a:r>
              <a:rPr lang="he-IL" dirty="0"/>
              <a:t>שלט "צאתכם לשלום" עם חתימת ראש המועצה (תר"מ 22/19)</a:t>
            </a:r>
          </a:p>
        </p:txBody>
      </p:sp>
      <p:sp>
        <p:nvSpPr>
          <p:cNvPr id="6" name="מציין מיקום טקסט 5"/>
          <p:cNvSpPr>
            <a:spLocks noGrp="1"/>
          </p:cNvSpPr>
          <p:nvPr>
            <p:ph type="body" idx="14"/>
          </p:nvPr>
        </p:nvSpPr>
        <p:spPr/>
        <p:txBody>
          <a:bodyPr/>
          <a:lstStyle/>
          <a:p>
            <a:r>
              <a:rPr lang="he-IL" dirty="0" smtClean="0"/>
              <a:t>פרסומים שנפסלו</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56792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p:txBody>
          <a:bodyPr>
            <a:normAutofit/>
          </a:bodyPr>
          <a:lstStyle/>
          <a:p>
            <a:pPr marL="365760" indent="-256032" algn="just" fontAlgn="auto">
              <a:spcAft>
                <a:spcPts val="0"/>
              </a:spcAft>
              <a:buFont typeface="Wingdings 3"/>
              <a:buChar char=""/>
              <a:defRPr/>
            </a:pPr>
            <a:r>
              <a:rPr lang="he-IL" dirty="0"/>
              <a:t>ידיעון ואגרת מידע לתושבים עם תמונת ראש העירייה (תר"מ 23/19); עלון מידע בחתימת ראש העירייה (תר"מ 22/19)</a:t>
            </a:r>
          </a:p>
          <a:p>
            <a:pPr marL="365760" indent="-256032" algn="just" fontAlgn="auto">
              <a:spcAft>
                <a:spcPts val="0"/>
              </a:spcAft>
              <a:buFont typeface="Wingdings 3"/>
              <a:buChar char=""/>
              <a:defRPr/>
            </a:pPr>
            <a:r>
              <a:rPr lang="he-IL" dirty="0"/>
              <a:t>סרטון תדמית בו מופיע ראש העירייה (תר"מ 23/19)</a:t>
            </a:r>
          </a:p>
          <a:p>
            <a:pPr marL="365760" indent="-256032" algn="just" fontAlgn="auto">
              <a:spcAft>
                <a:spcPts val="0"/>
              </a:spcAft>
              <a:buFont typeface="Wingdings 3"/>
              <a:buChar char=""/>
              <a:defRPr/>
            </a:pPr>
            <a:r>
              <a:rPr lang="he-IL" dirty="0"/>
              <a:t>תמונת ראש העירייה בדף העירייה באתר רשת חברתית (תר"מ </a:t>
            </a:r>
            <a:r>
              <a:rPr lang="he-IL" dirty="0" smtClean="0"/>
              <a:t>23/19)</a:t>
            </a:r>
            <a:endParaRPr lang="he-IL" dirty="0"/>
          </a:p>
          <a:p>
            <a:pPr marL="365760" indent="-256032" algn="just" fontAlgn="auto">
              <a:spcAft>
                <a:spcPts val="0"/>
              </a:spcAft>
              <a:buFont typeface="Wingdings 3"/>
              <a:buChar char=""/>
              <a:defRPr/>
            </a:pPr>
            <a:r>
              <a:rPr lang="he-IL" dirty="0" smtClean="0"/>
              <a:t>תגובת </a:t>
            </a:r>
            <a:r>
              <a:rPr lang="he-IL" dirty="0"/>
              <a:t>ראש העיר לשאלות המועלות לדף הרשת החברתית או דף האינטרנט העירוני (תר"מ 58/20)</a:t>
            </a:r>
          </a:p>
        </p:txBody>
      </p:sp>
      <p:sp>
        <p:nvSpPr>
          <p:cNvPr id="6" name="מציין מיקום טקסט 5"/>
          <p:cNvSpPr>
            <a:spLocks noGrp="1"/>
          </p:cNvSpPr>
          <p:nvPr>
            <p:ph type="body" idx="14"/>
          </p:nvPr>
        </p:nvSpPr>
        <p:spPr/>
        <p:txBody>
          <a:bodyPr/>
          <a:lstStyle/>
          <a:p>
            <a:r>
              <a:rPr lang="he-IL" dirty="0" smtClean="0"/>
              <a:t>פרסומים שנפסלו</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378841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דוגמאות</a:t>
            </a:r>
            <a:endParaRPr lang="he-IL" sz="2800" dirty="0"/>
          </a:p>
        </p:txBody>
      </p:sp>
      <p:sp>
        <p:nvSpPr>
          <p:cNvPr id="5" name="מציין מיקום תוכן 4"/>
          <p:cNvSpPr>
            <a:spLocks noGrp="1"/>
          </p:cNvSpPr>
          <p:nvPr>
            <p:ph sz="quarter" idx="4"/>
          </p:nvPr>
        </p:nvSpPr>
        <p:spPr>
          <a:xfrm>
            <a:off x="0" y="1916832"/>
            <a:ext cx="9144000" cy="4608512"/>
          </a:xfrm>
        </p:spPr>
        <p:txBody>
          <a:bodyPr>
            <a:normAutofit/>
          </a:bodyPr>
          <a:lstStyle/>
          <a:p>
            <a:pPr marL="109728" indent="0" algn="just" fontAlgn="auto">
              <a:spcAft>
                <a:spcPts val="0"/>
              </a:spcAft>
              <a:buNone/>
              <a:defRPr/>
            </a:pPr>
            <a:r>
              <a:rPr lang="he-IL" sz="2800" dirty="0" smtClean="0"/>
              <a:t>עמדת הרשות: אתר האינטרנט העירוני הוא אתר אינפורמטיבי למען התושבים, ותמונתו וזהותו של ראש המועצה מופיעים באתר מאז הקמתו ללא קשר לבחירות; לדבר ראש המועצה אין קשר לבחירות</a:t>
            </a:r>
          </a:p>
          <a:p>
            <a:pPr marL="109728" indent="0" algn="just" fontAlgn="auto">
              <a:spcAft>
                <a:spcPts val="0"/>
              </a:spcAft>
              <a:buNone/>
              <a:defRPr/>
            </a:pPr>
            <a:endParaRPr lang="he-IL" sz="2800" dirty="0" smtClean="0"/>
          </a:p>
          <a:p>
            <a:pPr marL="109728" indent="0" algn="just" fontAlgn="auto">
              <a:spcAft>
                <a:spcPts val="0"/>
              </a:spcAft>
              <a:buNone/>
              <a:defRPr/>
            </a:pPr>
            <a:r>
              <a:rPr lang="he-IL" sz="2800" dirty="0" smtClean="0"/>
              <a:t>החלטה: צו מניעה.</a:t>
            </a:r>
          </a:p>
        </p:txBody>
      </p:sp>
      <p:sp>
        <p:nvSpPr>
          <p:cNvPr id="6" name="מציין מיקום טקסט 5"/>
          <p:cNvSpPr>
            <a:spLocks noGrp="1"/>
          </p:cNvSpPr>
          <p:nvPr>
            <p:ph type="body" idx="14"/>
          </p:nvPr>
        </p:nvSpPr>
        <p:spPr/>
        <p:txBody>
          <a:bodyPr/>
          <a:lstStyle/>
          <a:p>
            <a:r>
              <a:rPr lang="he-IL" dirty="0" smtClean="0"/>
              <a:t>תר"מ 115/20 כהן נ' שמם</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65088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דוגמאות</a:t>
            </a:r>
            <a:endParaRPr lang="he-IL" sz="2800" dirty="0"/>
          </a:p>
        </p:txBody>
      </p:sp>
      <p:sp>
        <p:nvSpPr>
          <p:cNvPr id="5" name="מציין מיקום תוכן 4"/>
          <p:cNvSpPr>
            <a:spLocks noGrp="1"/>
          </p:cNvSpPr>
          <p:nvPr>
            <p:ph sz="quarter" idx="4"/>
          </p:nvPr>
        </p:nvSpPr>
        <p:spPr>
          <a:xfrm>
            <a:off x="0" y="1916832"/>
            <a:ext cx="9144000" cy="4608512"/>
          </a:xfrm>
        </p:spPr>
        <p:txBody>
          <a:bodyPr>
            <a:normAutofit/>
          </a:bodyPr>
          <a:lstStyle/>
          <a:p>
            <a:pPr marL="109728" indent="0" algn="just" fontAlgn="auto">
              <a:spcAft>
                <a:spcPts val="0"/>
              </a:spcAft>
              <a:buNone/>
              <a:defRPr/>
            </a:pPr>
            <a:r>
              <a:rPr lang="he-IL" sz="2800" dirty="0" smtClean="0"/>
              <a:t>מחמאות של הגזבר: "ראש הרשות קיבל את המושכות על נדוניה של גרעון, והוביל את הרשות למצב שהיא קרובה לסגור את המינוס. עשינו דרך קשה וארוכה בהתייעלות תקציבית וכלכלית. מצבנו טוב משמעותית מלפני 5 שנים".</a:t>
            </a:r>
          </a:p>
          <a:p>
            <a:pPr marL="109728" indent="0" algn="just" fontAlgn="auto">
              <a:spcAft>
                <a:spcPts val="0"/>
              </a:spcAft>
              <a:buNone/>
              <a:defRPr/>
            </a:pPr>
            <a:endParaRPr lang="he-IL" sz="2800" dirty="0" smtClean="0"/>
          </a:p>
          <a:p>
            <a:pPr marL="109728" indent="0" algn="just" fontAlgn="auto">
              <a:spcAft>
                <a:spcPts val="0"/>
              </a:spcAft>
              <a:buNone/>
              <a:defRPr/>
            </a:pPr>
            <a:r>
              <a:rPr lang="he-IL" sz="2800" dirty="0"/>
              <a:t>החלטה: צו מניעה.</a:t>
            </a:r>
          </a:p>
        </p:txBody>
      </p:sp>
      <p:sp>
        <p:nvSpPr>
          <p:cNvPr id="6" name="מציין מיקום טקסט 5"/>
          <p:cNvSpPr>
            <a:spLocks noGrp="1"/>
          </p:cNvSpPr>
          <p:nvPr>
            <p:ph type="body" idx="14"/>
          </p:nvPr>
        </p:nvSpPr>
        <p:spPr/>
        <p:txBody>
          <a:bodyPr/>
          <a:lstStyle/>
          <a:p>
            <a:r>
              <a:rPr lang="he-IL" dirty="0" smtClean="0"/>
              <a:t>תר"מ 115/20 כהן נ' שמם</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1239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שאלות ותשובות</a:t>
            </a:r>
            <a:endParaRPr lang="he-IL" sz="2800" dirty="0"/>
          </a:p>
        </p:txBody>
      </p:sp>
      <p:sp>
        <p:nvSpPr>
          <p:cNvPr id="5" name="מציין מיקום תוכן 4"/>
          <p:cNvSpPr>
            <a:spLocks noGrp="1"/>
          </p:cNvSpPr>
          <p:nvPr>
            <p:ph sz="quarter" idx="4"/>
          </p:nvPr>
        </p:nvSpPr>
        <p:spPr>
          <a:xfrm>
            <a:off x="0" y="1916832"/>
            <a:ext cx="9144000" cy="4608512"/>
          </a:xfrm>
        </p:spPr>
        <p:txBody>
          <a:bodyPr>
            <a:normAutofit/>
          </a:bodyPr>
          <a:lstStyle/>
          <a:p>
            <a:pPr marL="109728" indent="0" algn="just" fontAlgn="auto">
              <a:spcAft>
                <a:spcPts val="0"/>
              </a:spcAft>
              <a:buNone/>
              <a:defRPr/>
            </a:pPr>
            <a:r>
              <a:rPr lang="he-IL" sz="2800" dirty="0" smtClean="0"/>
              <a:t>"עריכת כנס לתושבים במסגרת של שאלות ותשובות באופן קבוע במסגרת של פעם בשבוע בתקופה הסמוכה לבחירות כאשר ראש העיר מופיע בכנסים אלה ומשיב לשאלות התושבים מהווה בנסיבות המקרה תעמולת בחירות אסורה".</a:t>
            </a:r>
            <a:endParaRPr lang="he-IL" sz="2800" dirty="0"/>
          </a:p>
        </p:txBody>
      </p:sp>
      <p:sp>
        <p:nvSpPr>
          <p:cNvPr id="6" name="מציין מיקום טקסט 5"/>
          <p:cNvSpPr>
            <a:spLocks noGrp="1"/>
          </p:cNvSpPr>
          <p:nvPr>
            <p:ph type="body" idx="14"/>
          </p:nvPr>
        </p:nvSpPr>
        <p:spPr/>
        <p:txBody>
          <a:bodyPr/>
          <a:lstStyle/>
          <a:p>
            <a:r>
              <a:rPr lang="he-IL" dirty="0" smtClean="0"/>
              <a:t>תר"מ 12/20 אבן-זוהר נ' צור</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82272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איפוק וריסון בהפעלת סמכות שלטונית</a:t>
            </a:r>
            <a:endParaRPr lang="he-IL" sz="2800" dirty="0"/>
          </a:p>
        </p:txBody>
      </p:sp>
      <p:sp>
        <p:nvSpPr>
          <p:cNvPr id="5" name="מציין מיקום תוכן 4"/>
          <p:cNvSpPr>
            <a:spLocks noGrp="1"/>
          </p:cNvSpPr>
          <p:nvPr>
            <p:ph sz="quarter" idx="4"/>
          </p:nvPr>
        </p:nvSpPr>
        <p:spPr/>
        <p:txBody>
          <a:bodyPr>
            <a:normAutofit/>
          </a:bodyPr>
          <a:lstStyle/>
          <a:p>
            <a:pPr marL="0" indent="0">
              <a:spcBef>
                <a:spcPct val="50000"/>
              </a:spcBef>
              <a:buNone/>
            </a:pPr>
            <a:r>
              <a:rPr lang="he-IL" sz="3200" dirty="0"/>
              <a:t>"</a:t>
            </a:r>
            <a:r>
              <a:rPr lang="he-IL" sz="3200" b="1" dirty="0"/>
              <a:t>בתקופה זו, מחויב השלטון באיפוק בהפעלת סמכויותיו; </a:t>
            </a:r>
            <a:r>
              <a:rPr lang="he-IL" sz="3200" dirty="0"/>
              <a:t>נדרש איזון עדין בין החובה לפעול במקום שיש צורך חיוני בכך, לבין חובת השמירה על איפוק וריסון בהפעלת סמכויות שלטוניות"</a:t>
            </a:r>
          </a:p>
          <a:p>
            <a:pPr>
              <a:spcBef>
                <a:spcPct val="50000"/>
              </a:spcBef>
            </a:pPr>
            <a:endParaRPr lang="en-US" sz="3200" b="1" dirty="0"/>
          </a:p>
          <a:p>
            <a:endParaRPr lang="he-IL" sz="3200" dirty="0"/>
          </a:p>
        </p:txBody>
      </p:sp>
      <p:sp>
        <p:nvSpPr>
          <p:cNvPr id="6" name="מציין מיקום טקסט 5"/>
          <p:cNvSpPr>
            <a:spLocks noGrp="1"/>
          </p:cNvSpPr>
          <p:nvPr>
            <p:ph type="body" idx="14"/>
          </p:nvPr>
        </p:nvSpPr>
        <p:spPr/>
        <p:txBody>
          <a:bodyPr/>
          <a:lstStyle/>
          <a:p>
            <a:r>
              <a:rPr lang="he-IL" dirty="0">
                <a:latin typeface="Lucida Sans Unicode" pitchFamily="34" charset="0"/>
              </a:rPr>
              <a:t>בג"ץ 8815/05 </a:t>
            </a:r>
            <a:r>
              <a:rPr lang="he-IL" dirty="0" err="1">
                <a:latin typeface="Lucida Sans Unicode" pitchFamily="34" charset="0"/>
              </a:rPr>
              <a:t>לנדשטיין</a:t>
            </a:r>
            <a:r>
              <a:rPr lang="he-IL" dirty="0">
                <a:latin typeface="Lucida Sans Unicode" pitchFamily="34" charset="0"/>
              </a:rPr>
              <a:t> נ' שפיגלר</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96533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שאלות ותשובות </a:t>
            </a:r>
            <a:r>
              <a:rPr lang="he-IL" dirty="0" err="1" smtClean="0"/>
              <a:t>בפייסבוק</a:t>
            </a:r>
            <a:endParaRPr lang="he-IL" sz="2800" dirty="0"/>
          </a:p>
        </p:txBody>
      </p:sp>
      <p:sp>
        <p:nvSpPr>
          <p:cNvPr id="5" name="מציין מיקום תוכן 4"/>
          <p:cNvSpPr>
            <a:spLocks noGrp="1"/>
          </p:cNvSpPr>
          <p:nvPr>
            <p:ph sz="quarter" idx="4"/>
          </p:nvPr>
        </p:nvSpPr>
        <p:spPr>
          <a:xfrm>
            <a:off x="0" y="1916832"/>
            <a:ext cx="9144000" cy="4608512"/>
          </a:xfrm>
        </p:spPr>
        <p:txBody>
          <a:bodyPr>
            <a:normAutofit/>
          </a:bodyPr>
          <a:lstStyle/>
          <a:p>
            <a:pPr marL="109728" indent="0" algn="just" fontAlgn="auto">
              <a:spcAft>
                <a:spcPts val="0"/>
              </a:spcAft>
              <a:buNone/>
              <a:defRPr/>
            </a:pPr>
            <a:r>
              <a:rPr lang="he-IL" sz="2800" dirty="0" smtClean="0"/>
              <a:t>"אינני רואה מניעה עקרונית כי עירייה תשיב לשאלות אינפורמטיביות שמועלות לדף </a:t>
            </a:r>
            <a:r>
              <a:rPr lang="he-IL" sz="2800" dirty="0" err="1" smtClean="0"/>
              <a:t>הפייסבוק</a:t>
            </a:r>
            <a:r>
              <a:rPr lang="he-IL" sz="2800" dirty="0" smtClean="0"/>
              <a:t> או האינטרנט העירוני.</a:t>
            </a:r>
          </a:p>
          <a:p>
            <a:pPr marL="109728" indent="0" algn="just" fontAlgn="auto">
              <a:spcAft>
                <a:spcPts val="0"/>
              </a:spcAft>
              <a:buNone/>
              <a:defRPr/>
            </a:pPr>
            <a:endParaRPr lang="he-IL" sz="2800" dirty="0" smtClean="0"/>
          </a:p>
          <a:p>
            <a:pPr marL="109728" indent="0" algn="just" fontAlgn="auto">
              <a:spcAft>
                <a:spcPts val="0"/>
              </a:spcAft>
              <a:buNone/>
              <a:defRPr/>
            </a:pPr>
            <a:r>
              <a:rPr lang="he-IL" sz="2800" dirty="0" smtClean="0"/>
              <a:t>אם המגיב הוא ראש עיר או נבחר ציבור – קבעתי כי חל איסור על קיום כנסים עם תושבים במתכונת של שאלות ותשובות. תשובות של מתמודד בבחירות מקימות פוטנציאל לתעמולה אסורה".</a:t>
            </a:r>
            <a:endParaRPr lang="he-IL" sz="2800" dirty="0"/>
          </a:p>
        </p:txBody>
      </p:sp>
      <p:sp>
        <p:nvSpPr>
          <p:cNvPr id="6" name="מציין מיקום טקסט 5"/>
          <p:cNvSpPr>
            <a:spLocks noGrp="1"/>
          </p:cNvSpPr>
          <p:nvPr>
            <p:ph type="body" idx="14"/>
          </p:nvPr>
        </p:nvSpPr>
        <p:spPr/>
        <p:txBody>
          <a:bodyPr/>
          <a:lstStyle/>
          <a:p>
            <a:r>
              <a:rPr lang="he-IL" dirty="0" smtClean="0"/>
              <a:t>תר"מ 58/20 אבנר נ' </a:t>
            </a:r>
            <a:r>
              <a:rPr lang="he-IL" dirty="0" err="1" smtClean="0"/>
              <a:t>אדמסקי</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85831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היועץ המשפטי – ייצוג בפני ועדת הבחירות המרכזית</a:t>
            </a:r>
            <a:endParaRPr lang="he-IL" sz="2800" dirty="0"/>
          </a:p>
        </p:txBody>
      </p:sp>
      <p:sp>
        <p:nvSpPr>
          <p:cNvPr id="5" name="מציין מיקום תוכן 4"/>
          <p:cNvSpPr>
            <a:spLocks noGrp="1"/>
          </p:cNvSpPr>
          <p:nvPr>
            <p:ph sz="quarter" idx="4"/>
          </p:nvPr>
        </p:nvSpPr>
        <p:spPr>
          <a:xfrm>
            <a:off x="0" y="1916832"/>
            <a:ext cx="9144000" cy="4608512"/>
          </a:xfrm>
        </p:spPr>
        <p:txBody>
          <a:bodyPr>
            <a:normAutofit/>
          </a:bodyPr>
          <a:lstStyle/>
          <a:p>
            <a:pPr marL="109728" indent="0" algn="just" fontAlgn="auto">
              <a:spcAft>
                <a:spcPts val="0"/>
              </a:spcAft>
              <a:buNone/>
              <a:defRPr/>
            </a:pPr>
            <a:r>
              <a:rPr lang="he-IL" sz="2800" dirty="0" smtClean="0"/>
              <a:t>כאשר העתירה מופנית נגד פעולות המבוצעות על ידי העירייה או על ידי המועמד מתוקף תפקידו בעירייה – אין מניעה כי היועץ המשפטי לעירייה ייצג את המועמד בהליך בפני ועדת הבחירות, אף שראש העיר רשאי להגיש תגובה נפרדת מהעירייה אם עמדתו שונה מעמדת העירייה</a:t>
            </a:r>
            <a:endParaRPr lang="he-IL" sz="2800" dirty="0"/>
          </a:p>
        </p:txBody>
      </p:sp>
      <p:sp>
        <p:nvSpPr>
          <p:cNvPr id="6" name="מציין מיקום טקסט 5"/>
          <p:cNvSpPr>
            <a:spLocks noGrp="1"/>
          </p:cNvSpPr>
          <p:nvPr>
            <p:ph type="body" idx="14"/>
          </p:nvPr>
        </p:nvSpPr>
        <p:spPr/>
        <p:txBody>
          <a:bodyPr/>
          <a:lstStyle/>
          <a:p>
            <a:r>
              <a:rPr lang="he-IL" dirty="0" smtClean="0"/>
              <a:t>תר"מ 48/20 גולן נ' </a:t>
            </a:r>
            <a:r>
              <a:rPr lang="he-IL" dirty="0" err="1" smtClean="0"/>
              <a:t>שבירו</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14653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היועץ המשפטי – ייצוג בפני ועדת הבחירות המרכזית</a:t>
            </a:r>
            <a:endParaRPr lang="he-IL" sz="2800" dirty="0"/>
          </a:p>
        </p:txBody>
      </p:sp>
      <p:sp>
        <p:nvSpPr>
          <p:cNvPr id="5" name="מציין מיקום תוכן 4"/>
          <p:cNvSpPr>
            <a:spLocks noGrp="1"/>
          </p:cNvSpPr>
          <p:nvPr>
            <p:ph sz="quarter" idx="4"/>
          </p:nvPr>
        </p:nvSpPr>
        <p:spPr>
          <a:xfrm>
            <a:off x="0" y="1916832"/>
            <a:ext cx="9144000" cy="4608512"/>
          </a:xfrm>
        </p:spPr>
        <p:txBody>
          <a:bodyPr>
            <a:normAutofit/>
          </a:bodyPr>
          <a:lstStyle/>
          <a:p>
            <a:pPr marL="109728" indent="0" algn="just" fontAlgn="auto">
              <a:spcAft>
                <a:spcPts val="0"/>
              </a:spcAft>
              <a:buNone/>
              <a:defRPr/>
            </a:pPr>
            <a:r>
              <a:rPr lang="he-IL" sz="2800" dirty="0" smtClean="0"/>
              <a:t>העתירה עסקה בטענות כלפי המשיב 1, ראש המועצה האזורית, בכובעו כמתמודד בבחירות הקרובות. דהיינו – טענות הנוגעות לקמפיין הבחירות שלו עצמו. במצב דברים מעין זה, תגובת היועץ המשפטי של המועצה האזורית לטענות המופנות כלפי המשיב 1 כמתמודד פרטי הן בגדר עבירה על סעיף 2א לחוק הבחירות. מדובר בהתנהלות פסולה וחמורה.</a:t>
            </a:r>
            <a:endParaRPr lang="he-IL" sz="2800" dirty="0"/>
          </a:p>
        </p:txBody>
      </p:sp>
      <p:sp>
        <p:nvSpPr>
          <p:cNvPr id="6" name="מציין מיקום טקסט 5"/>
          <p:cNvSpPr>
            <a:spLocks noGrp="1"/>
          </p:cNvSpPr>
          <p:nvPr>
            <p:ph type="body" idx="14"/>
          </p:nvPr>
        </p:nvSpPr>
        <p:spPr/>
        <p:txBody>
          <a:bodyPr/>
          <a:lstStyle/>
          <a:p>
            <a:r>
              <a:rPr lang="he-IL" dirty="0" smtClean="0"/>
              <a:t>תר"מ 225/50 </a:t>
            </a:r>
            <a:r>
              <a:rPr lang="he-IL" dirty="0" err="1" smtClean="0"/>
              <a:t>סמירה</a:t>
            </a:r>
            <a:r>
              <a:rPr lang="he-IL" dirty="0" smtClean="0"/>
              <a:t> נ' שור</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00466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בנכסי הרשות</a:t>
            </a:r>
            <a:endParaRPr lang="he-IL" sz="2800" dirty="0"/>
          </a:p>
        </p:txBody>
      </p:sp>
      <p:sp>
        <p:nvSpPr>
          <p:cNvPr id="5" name="מציין מיקום תוכן 4"/>
          <p:cNvSpPr>
            <a:spLocks noGrp="1"/>
          </p:cNvSpPr>
          <p:nvPr>
            <p:ph sz="quarter" idx="4"/>
          </p:nvPr>
        </p:nvSpPr>
        <p:spPr/>
        <p:txBody>
          <a:bodyPr>
            <a:normAutofit/>
          </a:bodyPr>
          <a:lstStyle/>
          <a:p>
            <a:pPr algn="just"/>
            <a:r>
              <a:rPr lang="he-IL" sz="2400" dirty="0"/>
              <a:t>לא ייערכו במשרדי הרשות המקומית, במוסד או במתקן השייך לרשות המקומית, בכל דרך שהיא, בשעות העבודה או לאחריהן, אסיפה, הרצאה או פעילות דומה מטעם רשימה, או על בסיס של השתייכות מפלגתית או בעלות אופי מפלגתי</a:t>
            </a:r>
          </a:p>
        </p:txBody>
      </p:sp>
      <p:sp>
        <p:nvSpPr>
          <p:cNvPr id="6" name="מציין מיקום טקסט 5"/>
          <p:cNvSpPr>
            <a:spLocks noGrp="1"/>
          </p:cNvSpPr>
          <p:nvPr>
            <p:ph type="body" idx="14"/>
          </p:nvPr>
        </p:nvSpPr>
        <p:spPr/>
        <p:txBody>
          <a:bodyPr/>
          <a:lstStyle/>
          <a:p>
            <a:r>
              <a:rPr lang="he-IL" dirty="0"/>
              <a:t>הנחיות היועץ המשפטי לממשלה</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57889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בנכסי </a:t>
            </a:r>
            <a:r>
              <a:rPr lang="he-IL" dirty="0" smtClean="0"/>
              <a:t>הרשות - החריג</a:t>
            </a:r>
            <a:endParaRPr lang="he-IL" sz="2800" dirty="0"/>
          </a:p>
        </p:txBody>
      </p:sp>
      <p:sp>
        <p:nvSpPr>
          <p:cNvPr id="5" name="מציין מיקום תוכן 4"/>
          <p:cNvSpPr>
            <a:spLocks noGrp="1"/>
          </p:cNvSpPr>
          <p:nvPr>
            <p:ph sz="quarter" idx="4"/>
          </p:nvPr>
        </p:nvSpPr>
        <p:spPr/>
        <p:txBody>
          <a:bodyPr>
            <a:normAutofit/>
          </a:bodyPr>
          <a:lstStyle/>
          <a:p>
            <a:pPr marL="109728" indent="0" algn="just" fontAlgn="auto">
              <a:spcAft>
                <a:spcPts val="0"/>
              </a:spcAft>
              <a:buFont typeface="Wingdings 3"/>
              <a:buNone/>
              <a:defRPr/>
            </a:pPr>
            <a:r>
              <a:rPr lang="he-IL" sz="2400" dirty="0"/>
              <a:t>"שטחיה הציבוריים של רשות מקומית מהווים במה אפקטיבית לשם השמעת דעות והחלפת רעיונות ועל כן שלילת נגישותם בפני הביטוי הפוליטי עלולה לפגוע קשות בעקרון חופש הביטוי... על הרשות המקומית לפתוח את מתקניה המיועדים לשימוש הקהל הרחב תוך מתן אפשרות להבעת דעות שונות, ובכלל זה לאפשר מתן במה לביטוי פוליטי, מבלי להגביל את הביטוי לו היא נותנת במה על פי תכנו"</a:t>
            </a:r>
          </a:p>
        </p:txBody>
      </p:sp>
      <p:sp>
        <p:nvSpPr>
          <p:cNvPr id="6" name="מציין מיקום טקסט 5"/>
          <p:cNvSpPr>
            <a:spLocks noGrp="1"/>
          </p:cNvSpPr>
          <p:nvPr>
            <p:ph type="body" idx="14"/>
          </p:nvPr>
        </p:nvSpPr>
        <p:spPr/>
        <p:txBody>
          <a:bodyPr/>
          <a:lstStyle/>
          <a:p>
            <a:r>
              <a:rPr lang="he-IL" dirty="0" err="1">
                <a:latin typeface="Lucida Sans Unicode" pitchFamily="34" charset="0"/>
              </a:rPr>
              <a:t>עע"ם</a:t>
            </a:r>
            <a:r>
              <a:rPr lang="he-IL" dirty="0">
                <a:latin typeface="Lucida Sans Unicode" pitchFamily="34" charset="0"/>
              </a:rPr>
              <a:t> 3307/04 קול אחר בגליל נ' המועצה האזורית משגב</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650293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בנכסי </a:t>
            </a:r>
            <a:r>
              <a:rPr lang="he-IL" dirty="0" smtClean="0"/>
              <a:t>הרשות - החריג</a:t>
            </a:r>
            <a:endParaRPr lang="he-IL" sz="2800" dirty="0"/>
          </a:p>
        </p:txBody>
      </p:sp>
      <p:sp>
        <p:nvSpPr>
          <p:cNvPr id="5" name="מציין מיקום תוכן 4"/>
          <p:cNvSpPr>
            <a:spLocks noGrp="1"/>
          </p:cNvSpPr>
          <p:nvPr>
            <p:ph sz="quarter" idx="4"/>
          </p:nvPr>
        </p:nvSpPr>
        <p:spPr/>
        <p:txBody>
          <a:bodyPr>
            <a:normAutofit/>
          </a:bodyPr>
          <a:lstStyle/>
          <a:p>
            <a:pPr marL="566928" indent="-457200" algn="just" fontAlgn="auto">
              <a:spcAft>
                <a:spcPts val="0"/>
              </a:spcAft>
              <a:buFont typeface="Wingdings 3"/>
              <a:buAutoNum type="arabicPeriod"/>
              <a:defRPr/>
            </a:pPr>
            <a:r>
              <a:rPr lang="he-IL" sz="2400" dirty="0" smtClean="0"/>
              <a:t>האם השימוש במשאב הציבורי הוא שוויוני ואפשרי לכלל המתמודדים: נגישות בכוח ונגישות בפועל</a:t>
            </a:r>
          </a:p>
          <a:p>
            <a:pPr marL="566928" indent="-457200" algn="just" fontAlgn="auto">
              <a:spcAft>
                <a:spcPts val="0"/>
              </a:spcAft>
              <a:buFont typeface="Wingdings 3"/>
              <a:buAutoNum type="arabicPeriod"/>
              <a:defRPr/>
            </a:pPr>
            <a:r>
              <a:rPr lang="he-IL" sz="2400" dirty="0" smtClean="0"/>
              <a:t>האם השימוש נעשה תוך ניצול לרעה של מעמד מיוחד של המתמודד</a:t>
            </a:r>
            <a:endParaRPr lang="he-IL" sz="2400" dirty="0"/>
          </a:p>
        </p:txBody>
      </p:sp>
      <p:sp>
        <p:nvSpPr>
          <p:cNvPr id="6" name="מציין מיקום טקסט 5"/>
          <p:cNvSpPr>
            <a:spLocks noGrp="1"/>
          </p:cNvSpPr>
          <p:nvPr>
            <p:ph type="body" idx="14"/>
          </p:nvPr>
        </p:nvSpPr>
        <p:spPr/>
        <p:txBody>
          <a:bodyPr/>
          <a:lstStyle/>
          <a:p>
            <a:r>
              <a:rPr lang="he-IL" dirty="0" err="1" smtClean="0">
                <a:latin typeface="Lucida Sans Unicode" pitchFamily="34" charset="0"/>
              </a:rPr>
              <a:t>אבעיה</a:t>
            </a:r>
            <a:r>
              <a:rPr lang="he-IL" dirty="0" smtClean="0">
                <a:latin typeface="Lucida Sans Unicode" pitchFamily="34" charset="0"/>
              </a:rPr>
              <a:t> 10/20 בעניין פתח תקווה</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610409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בנכסי </a:t>
            </a:r>
            <a:r>
              <a:rPr lang="he-IL" dirty="0" smtClean="0"/>
              <a:t>הרשות - החריג</a:t>
            </a:r>
            <a:endParaRPr lang="he-IL" sz="2800" dirty="0"/>
          </a:p>
        </p:txBody>
      </p:sp>
      <p:sp>
        <p:nvSpPr>
          <p:cNvPr id="5" name="מציין מיקום תוכן 4"/>
          <p:cNvSpPr>
            <a:spLocks noGrp="1"/>
          </p:cNvSpPr>
          <p:nvPr>
            <p:ph sz="quarter" idx="4"/>
          </p:nvPr>
        </p:nvSpPr>
        <p:spPr/>
        <p:txBody>
          <a:bodyPr>
            <a:normAutofit/>
          </a:bodyPr>
          <a:lstStyle/>
          <a:p>
            <a:pPr marL="109728" indent="0" algn="just" fontAlgn="auto">
              <a:spcAft>
                <a:spcPts val="0"/>
              </a:spcAft>
              <a:buNone/>
              <a:defRPr/>
            </a:pPr>
            <a:r>
              <a:rPr lang="he-IL" sz="2400" dirty="0" smtClean="0"/>
              <a:t>ראוי שבאירועים בהם פוטנציאל של פעילות פוליטית – תפעל העירייה מבעוד מועד לקבוע את הכללים שבמסגרתם תותר הפעילות הפוליטית (דוגמת זמני הפעילות, היקפה וכדומה).</a:t>
            </a:r>
            <a:endParaRPr lang="he-IL" sz="2400" dirty="0"/>
          </a:p>
        </p:txBody>
      </p:sp>
      <p:sp>
        <p:nvSpPr>
          <p:cNvPr id="6" name="מציין מיקום טקסט 5"/>
          <p:cNvSpPr>
            <a:spLocks noGrp="1"/>
          </p:cNvSpPr>
          <p:nvPr>
            <p:ph type="body" idx="14"/>
          </p:nvPr>
        </p:nvSpPr>
        <p:spPr/>
        <p:txBody>
          <a:bodyPr/>
          <a:lstStyle/>
          <a:p>
            <a:r>
              <a:rPr lang="he-IL" dirty="0" err="1" smtClean="0">
                <a:latin typeface="Lucida Sans Unicode" pitchFamily="34" charset="0"/>
              </a:rPr>
              <a:t>אבעיה</a:t>
            </a:r>
            <a:r>
              <a:rPr lang="he-IL" dirty="0" smtClean="0">
                <a:latin typeface="Lucida Sans Unicode" pitchFamily="34" charset="0"/>
              </a:rPr>
              <a:t> 10/20 בעניין פתח תקווה</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4224397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בנכסי </a:t>
            </a:r>
            <a:r>
              <a:rPr lang="he-IL" dirty="0" smtClean="0"/>
              <a:t>הרשות - החריג</a:t>
            </a:r>
            <a:endParaRPr lang="he-IL" sz="2800" dirty="0"/>
          </a:p>
        </p:txBody>
      </p:sp>
      <p:sp>
        <p:nvSpPr>
          <p:cNvPr id="5" name="מציין מיקום תוכן 4"/>
          <p:cNvSpPr>
            <a:spLocks noGrp="1"/>
          </p:cNvSpPr>
          <p:nvPr>
            <p:ph sz="quarter" idx="4"/>
          </p:nvPr>
        </p:nvSpPr>
        <p:spPr/>
        <p:txBody>
          <a:bodyPr>
            <a:normAutofit/>
          </a:bodyPr>
          <a:lstStyle/>
          <a:p>
            <a:pPr marL="452628" algn="just" fontAlgn="auto">
              <a:spcAft>
                <a:spcPts val="0"/>
              </a:spcAft>
              <a:defRPr/>
            </a:pPr>
            <a:r>
              <a:rPr lang="he-IL" sz="2400" dirty="0" smtClean="0"/>
              <a:t>החלת כלל קטגורי ושוויוני המגביל לחלוטין ביצוע תעמולת בחירות בזמן מופעים מהווה הסדר מידתי;</a:t>
            </a:r>
          </a:p>
          <a:p>
            <a:pPr marL="452628" algn="just" fontAlgn="auto">
              <a:spcAft>
                <a:spcPts val="0"/>
              </a:spcAft>
              <a:defRPr/>
            </a:pPr>
            <a:r>
              <a:rPr lang="he-IL" sz="2400" dirty="0" smtClean="0"/>
              <a:t>היתר לקיים תעמולת בחירות בנכסים פתוחים אין משמעו היתר לקיום תעמולה 24/7</a:t>
            </a:r>
          </a:p>
          <a:p>
            <a:pPr marL="452628" algn="just" fontAlgn="auto">
              <a:spcAft>
                <a:spcPts val="0"/>
              </a:spcAft>
              <a:defRPr/>
            </a:pPr>
            <a:r>
              <a:rPr lang="he-IL" sz="2400" dirty="0" smtClean="0"/>
              <a:t>הגבלות מעין אלה יש לאכוף באופן שוויוני ומכוח נוהל פומבי</a:t>
            </a:r>
            <a:endParaRPr lang="he-IL" sz="2400" dirty="0"/>
          </a:p>
        </p:txBody>
      </p:sp>
      <p:sp>
        <p:nvSpPr>
          <p:cNvPr id="6" name="מציין מיקום טקסט 5"/>
          <p:cNvSpPr>
            <a:spLocks noGrp="1"/>
          </p:cNvSpPr>
          <p:nvPr>
            <p:ph type="body" idx="14"/>
          </p:nvPr>
        </p:nvSpPr>
        <p:spPr/>
        <p:txBody>
          <a:bodyPr/>
          <a:lstStyle/>
          <a:p>
            <a:r>
              <a:rPr lang="he-IL" dirty="0" smtClean="0">
                <a:latin typeface="Lucida Sans Unicode" pitchFamily="34" charset="0"/>
              </a:rPr>
              <a:t>תר"מ 58/20 אבנר נ' </a:t>
            </a:r>
            <a:r>
              <a:rPr lang="he-IL" dirty="0" err="1" smtClean="0">
                <a:latin typeface="Lucida Sans Unicode" pitchFamily="34" charset="0"/>
              </a:rPr>
              <a:t>רוכברגר</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91930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בלשכת ראש הרשות</a:t>
            </a:r>
            <a:endParaRPr lang="he-IL" sz="2800" dirty="0"/>
          </a:p>
        </p:txBody>
      </p:sp>
      <p:sp>
        <p:nvSpPr>
          <p:cNvPr id="5" name="מציין מיקום תוכן 4"/>
          <p:cNvSpPr>
            <a:spLocks noGrp="1"/>
          </p:cNvSpPr>
          <p:nvPr>
            <p:ph sz="quarter" idx="4"/>
          </p:nvPr>
        </p:nvSpPr>
        <p:spPr/>
        <p:txBody>
          <a:bodyPr>
            <a:normAutofit/>
          </a:bodyPr>
          <a:lstStyle/>
          <a:p>
            <a:pPr algn="just"/>
            <a:r>
              <a:rPr lang="he-IL" sz="2400" dirty="0"/>
              <a:t>פעילות פוליטית מתוך הלשכה מותרת רק כשמדובר בפעולה אקראית ומזדמנת</a:t>
            </a:r>
          </a:p>
          <a:p>
            <a:pPr algn="just"/>
            <a:endParaRPr lang="he-IL" sz="2400" dirty="0"/>
          </a:p>
          <a:p>
            <a:pPr algn="just"/>
            <a:r>
              <a:rPr lang="he-IL" sz="2400" dirty="0"/>
              <a:t>אין לקיים בלשכה פעילות פוליטית מתוכננת (כנס פוליטי או הכנות לו, סקר וכו')</a:t>
            </a:r>
          </a:p>
        </p:txBody>
      </p:sp>
      <p:sp>
        <p:nvSpPr>
          <p:cNvPr id="6" name="מציין מיקום טקסט 5"/>
          <p:cNvSpPr>
            <a:spLocks noGrp="1"/>
          </p:cNvSpPr>
          <p:nvPr>
            <p:ph type="body" idx="14"/>
          </p:nvPr>
        </p:nvSpPr>
        <p:spPr/>
        <p:txBody>
          <a:bodyPr/>
          <a:lstStyle/>
          <a:p>
            <a:r>
              <a:rPr lang="he-IL" dirty="0" smtClean="0">
                <a:latin typeface="Lucida Sans Unicode" pitchFamily="34" charset="0"/>
              </a:rPr>
              <a:t>הנחיות היועץ המשפטי לממשלה</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51500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אירועים, סיורים וסקרים</a:t>
            </a:r>
            <a:endParaRPr lang="he-IL" sz="2800" dirty="0"/>
          </a:p>
        </p:txBody>
      </p:sp>
      <p:sp>
        <p:nvSpPr>
          <p:cNvPr id="5" name="מציין מיקום תוכן 4"/>
          <p:cNvSpPr>
            <a:spLocks noGrp="1"/>
          </p:cNvSpPr>
          <p:nvPr>
            <p:ph sz="quarter" idx="4"/>
          </p:nvPr>
        </p:nvSpPr>
        <p:spPr/>
        <p:txBody>
          <a:bodyPr>
            <a:noAutofit/>
          </a:bodyPr>
          <a:lstStyle/>
          <a:p>
            <a:pPr marL="365760" indent="-256032" algn="just" fontAlgn="auto">
              <a:spcAft>
                <a:spcPts val="0"/>
              </a:spcAft>
              <a:buFont typeface="Wingdings 3"/>
              <a:buChar char=""/>
              <a:defRPr/>
            </a:pPr>
            <a:r>
              <a:rPr lang="he-IL" dirty="0"/>
              <a:t>אין לערוך אירועים פוליטיים או מפלגתיים או אירוע המהווה תעמולת בחירות תוך שימוש במשאבים </a:t>
            </a:r>
            <a:r>
              <a:rPr lang="he-IL" dirty="0" smtClean="0"/>
              <a:t>ציבוריים; עריכת </a:t>
            </a:r>
            <a:r>
              <a:rPr lang="he-IL" dirty="0"/>
              <a:t>אירוע רב משתתפים ע"י רשות מקומית בתקופה של שישה חודשים לפני הבחירות תובא לאישור מראש של היועץ המשפטי של הרשות </a:t>
            </a:r>
            <a:r>
              <a:rPr lang="he-IL" dirty="0" smtClean="0"/>
              <a:t>המקומית</a:t>
            </a:r>
          </a:p>
          <a:p>
            <a:pPr marL="365760" indent="-256032" algn="just" fontAlgn="auto">
              <a:spcAft>
                <a:spcPts val="0"/>
              </a:spcAft>
              <a:buFont typeface="Wingdings 3"/>
              <a:buChar char=""/>
              <a:defRPr/>
            </a:pPr>
            <a:r>
              <a:rPr lang="he-IL" dirty="0"/>
              <a:t>ככלל, יש להימנע מקיום סיורים של נבחרי ציבור בשיתוף עובדי הרשות המקומית בתקופה שלפני מועד </a:t>
            </a:r>
            <a:r>
              <a:rPr lang="he-IL" dirty="0" smtClean="0"/>
              <a:t>הבחירות; במקרים </a:t>
            </a:r>
            <a:r>
              <a:rPr lang="he-IL" dirty="0"/>
              <a:t>חריגים, כאשר קיים צורך חיוני בקיום הסיור לטיפול בנושא פרטני בעל דחיפות – ניתן לקיים את הסיור, בכפוף לאישור מוקדם של היועץ המשפטי לרשות המקומית</a:t>
            </a:r>
          </a:p>
          <a:p>
            <a:pPr marL="365760" indent="-256032" algn="just" fontAlgn="auto">
              <a:spcAft>
                <a:spcPts val="0"/>
              </a:spcAft>
              <a:buFont typeface="Wingdings 3"/>
              <a:buChar char=""/>
              <a:defRPr/>
            </a:pPr>
            <a:r>
              <a:rPr lang="he-IL" dirty="0"/>
              <a:t>בתקופה של שישה חודשים לפני הבחירות חל איסור גורף על עריכת סקרים על ידי רשות מקומית</a:t>
            </a:r>
          </a:p>
          <a:p>
            <a:pPr marL="365760" indent="-256032" algn="just" fontAlgn="auto">
              <a:spcAft>
                <a:spcPts val="0"/>
              </a:spcAft>
              <a:buFont typeface="Wingdings 3"/>
              <a:buChar char=""/>
              <a:defRPr/>
            </a:pPr>
            <a:endParaRPr lang="he-IL" dirty="0"/>
          </a:p>
        </p:txBody>
      </p:sp>
      <p:sp>
        <p:nvSpPr>
          <p:cNvPr id="6" name="מציין מיקום טקסט 5"/>
          <p:cNvSpPr>
            <a:spLocks noGrp="1"/>
          </p:cNvSpPr>
          <p:nvPr>
            <p:ph type="body" idx="14"/>
          </p:nvPr>
        </p:nvSpPr>
        <p:spPr/>
        <p:txBody>
          <a:bodyPr/>
          <a:lstStyle/>
          <a:p>
            <a:r>
              <a:rPr lang="he-IL" dirty="0" smtClean="0">
                <a:latin typeface="Lucida Sans Unicode" pitchFamily="34" charset="0"/>
              </a:rPr>
              <a:t>הנחיות היועץ המשפטי לממשלה</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7536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שימוש במשאבי הרשות המקומית</a:t>
            </a:r>
            <a:endParaRPr lang="he-IL" sz="2800" dirty="0"/>
          </a:p>
        </p:txBody>
      </p:sp>
      <p:sp>
        <p:nvSpPr>
          <p:cNvPr id="5" name="מציין מיקום תוכן 4"/>
          <p:cNvSpPr>
            <a:spLocks noGrp="1"/>
          </p:cNvSpPr>
          <p:nvPr>
            <p:ph sz="quarter" idx="4"/>
          </p:nvPr>
        </p:nvSpPr>
        <p:spPr/>
        <p:txBody>
          <a:bodyPr>
            <a:normAutofit/>
          </a:bodyPr>
          <a:lstStyle/>
          <a:p>
            <a:pPr marL="0" indent="0">
              <a:spcBef>
                <a:spcPct val="50000"/>
              </a:spcBef>
              <a:buNone/>
            </a:pPr>
            <a:r>
              <a:rPr lang="he-IL" sz="2800" dirty="0" smtClean="0"/>
              <a:t>"</a:t>
            </a:r>
            <a:r>
              <a:rPr lang="he-IL" sz="2800" dirty="0"/>
              <a:t> לא ייעשה שימוש, בקשר עם תעמולת בחירות, בכספים של גוף מבוקר... או של תאגיד שהממשלה או רשות מקומית משתתפת בהנהלתו או בהונו, ולא ייעשה שימוש כאמור במקרקעין או </a:t>
            </a:r>
            <a:r>
              <a:rPr lang="he-IL" sz="2800" dirty="0" err="1"/>
              <a:t>במטלטלין</a:t>
            </a:r>
            <a:r>
              <a:rPr lang="he-IL" sz="2800" dirty="0"/>
              <a:t> המוחזקים למעשה על ידי גוף או תאגיד כזה </a:t>
            </a:r>
            <a:r>
              <a:rPr lang="he-IL" sz="2800" dirty="0" smtClean="0"/>
              <a:t>"</a:t>
            </a:r>
            <a:endParaRPr lang="he-IL" sz="2800" dirty="0"/>
          </a:p>
          <a:p>
            <a:pPr>
              <a:spcBef>
                <a:spcPct val="50000"/>
              </a:spcBef>
            </a:pPr>
            <a:endParaRPr lang="en-US" sz="2800" b="1" dirty="0"/>
          </a:p>
          <a:p>
            <a:endParaRPr lang="he-IL" sz="2800" dirty="0"/>
          </a:p>
        </p:txBody>
      </p:sp>
      <p:sp>
        <p:nvSpPr>
          <p:cNvPr id="6" name="מציין מיקום טקסט 5"/>
          <p:cNvSpPr>
            <a:spLocks noGrp="1"/>
          </p:cNvSpPr>
          <p:nvPr>
            <p:ph type="body" idx="14"/>
          </p:nvPr>
        </p:nvSpPr>
        <p:spPr/>
        <p:txBody>
          <a:bodyPr/>
          <a:lstStyle/>
          <a:p>
            <a:pPr marL="109728" fontAlgn="auto">
              <a:spcAft>
                <a:spcPts val="0"/>
              </a:spcAft>
              <a:defRPr/>
            </a:pPr>
            <a:r>
              <a:rPr lang="he-IL" dirty="0"/>
              <a:t>סעיף 2א לחוק הבחירות (דרכי תעמולה), </a:t>
            </a:r>
            <a:r>
              <a:rPr lang="he-IL" dirty="0" smtClean="0"/>
              <a:t>התשי"ט-1959</a:t>
            </a:r>
            <a:endParaRPr lang="he-IL" dirty="0"/>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3344999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החובה לשמור על תדמית א-פוליטית</a:t>
            </a:r>
            <a:endParaRPr lang="he-IL" sz="2800" dirty="0"/>
          </a:p>
        </p:txBody>
      </p:sp>
      <p:sp>
        <p:nvSpPr>
          <p:cNvPr id="5" name="מציין מיקום תוכן 4"/>
          <p:cNvSpPr>
            <a:spLocks noGrp="1"/>
          </p:cNvSpPr>
          <p:nvPr>
            <p:ph sz="quarter" idx="4"/>
          </p:nvPr>
        </p:nvSpPr>
        <p:spPr/>
        <p:txBody>
          <a:bodyPr>
            <a:normAutofit/>
          </a:bodyPr>
          <a:lstStyle/>
          <a:p>
            <a:pPr marL="109538" indent="0" algn="just">
              <a:buFont typeface="Wingdings 3" pitchFamily="18" charset="2"/>
              <a:buNone/>
            </a:pPr>
            <a:r>
              <a:rPr lang="he-IL" sz="2400" dirty="0"/>
              <a:t>"</a:t>
            </a:r>
            <a:r>
              <a:rPr lang="he-IL" sz="2400" b="1" dirty="0"/>
              <a:t>עובד הציבור צריך לשמור בעיני הציבור על תדמית ניטראלית, שאינה משועבדת להשקפה פוליטית מוגדרת</a:t>
            </a:r>
            <a:r>
              <a:rPr lang="he-IL" sz="2400" dirty="0"/>
              <a:t>. נזקק אליו הציבור כולו, על כל זרמיו וגווניו, ולא רק אלה המזדהים עם השקפותיו. ואם הוא נוטל חלק בוויכוחים פוליטיים פומביים... נוצר הסיכון, שחלק מן הציבור לא יראה בו עובד של הכלל שהוא נטול פניות, אלא את מי שמשרת רק השקפה פוליטית מוגדרת או אך מסגרת פוליטית מסוימת".</a:t>
            </a:r>
          </a:p>
          <a:p>
            <a:pPr marL="365760" indent="-256032" algn="just" fontAlgn="auto">
              <a:spcAft>
                <a:spcPts val="0"/>
              </a:spcAft>
              <a:buFont typeface="Wingdings 3"/>
              <a:buChar char=""/>
              <a:defRPr/>
            </a:pPr>
            <a:endParaRPr lang="he-IL" sz="2400" dirty="0"/>
          </a:p>
        </p:txBody>
      </p:sp>
      <p:sp>
        <p:nvSpPr>
          <p:cNvPr id="6" name="מציין מיקום טקסט 5"/>
          <p:cNvSpPr>
            <a:spLocks noGrp="1"/>
          </p:cNvSpPr>
          <p:nvPr>
            <p:ph type="body" idx="14"/>
          </p:nvPr>
        </p:nvSpPr>
        <p:spPr/>
        <p:txBody>
          <a:bodyPr/>
          <a:lstStyle/>
          <a:p>
            <a:r>
              <a:rPr lang="he-IL" dirty="0" err="1">
                <a:latin typeface="Lucida Sans Unicode" pitchFamily="34" charset="0"/>
              </a:rPr>
              <a:t>עש"מ</a:t>
            </a:r>
            <a:r>
              <a:rPr lang="he-IL" dirty="0">
                <a:latin typeface="Lucida Sans Unicode" pitchFamily="34" charset="0"/>
              </a:rPr>
              <a:t> 5/86 ספירו נ' נציב שירות המדינה</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25923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פעילות פוליטית של עובדי רשות</a:t>
            </a:r>
            <a:endParaRPr lang="he-IL" sz="2800" dirty="0"/>
          </a:p>
        </p:txBody>
      </p:sp>
      <p:sp>
        <p:nvSpPr>
          <p:cNvPr id="5" name="מציין מיקום תוכן 4"/>
          <p:cNvSpPr>
            <a:spLocks noGrp="1"/>
          </p:cNvSpPr>
          <p:nvPr>
            <p:ph sz="quarter" idx="4"/>
          </p:nvPr>
        </p:nvSpPr>
        <p:spPr/>
        <p:txBody>
          <a:bodyPr>
            <a:normAutofit/>
          </a:bodyPr>
          <a:lstStyle/>
          <a:p>
            <a:r>
              <a:rPr lang="he-IL" sz="2400" dirty="0" smtClean="0"/>
              <a:t>בחופשה</a:t>
            </a:r>
          </a:p>
          <a:p>
            <a:r>
              <a:rPr lang="he-IL" sz="2400" dirty="0" smtClean="0"/>
              <a:t>תאגיד עירוני</a:t>
            </a:r>
          </a:p>
          <a:p>
            <a:r>
              <a:rPr lang="he-IL" sz="2400" dirty="0" smtClean="0"/>
              <a:t>מועצה דתית</a:t>
            </a:r>
          </a:p>
          <a:p>
            <a:r>
              <a:rPr lang="he-IL" sz="2400" dirty="0" smtClean="0"/>
              <a:t>ועדה ממונה</a:t>
            </a:r>
          </a:p>
          <a:p>
            <a:r>
              <a:rPr lang="he-IL" sz="2400" dirty="0" smtClean="0"/>
              <a:t>לשכת ראש הרשות</a:t>
            </a:r>
          </a:p>
          <a:p>
            <a:r>
              <a:rPr lang="he-IL" sz="2400" dirty="0" smtClean="0"/>
              <a:t>מתנדבים</a:t>
            </a:r>
            <a:endParaRPr lang="he-IL" sz="2400" dirty="0"/>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
        <p:nvSpPr>
          <p:cNvPr id="2" name="מציין מיקום טקסט 1"/>
          <p:cNvSpPr>
            <a:spLocks noGrp="1"/>
          </p:cNvSpPr>
          <p:nvPr>
            <p:ph type="body" idx="14"/>
          </p:nvPr>
        </p:nvSpPr>
        <p:spPr/>
        <p:txBody>
          <a:bodyPr/>
          <a:lstStyle/>
          <a:p>
            <a:endParaRPr lang="he-IL"/>
          </a:p>
        </p:txBody>
      </p:sp>
    </p:spTree>
    <p:extLst>
      <p:ext uri="{BB962C8B-B14F-4D97-AF65-F5344CB8AC3E}">
        <p14:creationId xmlns:p14="http://schemas.microsoft.com/office/powerpoint/2010/main" val="374493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הבטחה להקצאת תקציבים</a:t>
            </a:r>
            <a:endParaRPr lang="he-IL" sz="2800" dirty="0"/>
          </a:p>
        </p:txBody>
      </p:sp>
      <p:sp>
        <p:nvSpPr>
          <p:cNvPr id="5" name="מציין מיקום תוכן 4"/>
          <p:cNvSpPr>
            <a:spLocks noGrp="1"/>
          </p:cNvSpPr>
          <p:nvPr>
            <p:ph sz="quarter" idx="4"/>
          </p:nvPr>
        </p:nvSpPr>
        <p:spPr/>
        <p:txBody>
          <a:bodyPr>
            <a:normAutofit fontScale="85000" lnSpcReduction="10000"/>
          </a:bodyPr>
          <a:lstStyle/>
          <a:p>
            <a:pPr algn="just"/>
            <a:r>
              <a:rPr lang="he-IL" sz="2400" dirty="0"/>
              <a:t>ככלל, יש להימנע מהבטחות או התחייבויות לחלוקת הטבות או להקצאת תקציבים במהלך סיורי בחירות או בזיקה אליהם. החלטות מסוג זה יש לקבל בהתאם לסדרי מנהל תקין, ובין היתר לאחר תהליך מסודר של קבלת החלטות.</a:t>
            </a:r>
          </a:p>
          <a:p>
            <a:pPr algn="just"/>
            <a:r>
              <a:rPr lang="he-IL" sz="2400" dirty="0"/>
              <a:t>אין מקום לקבל החלטות על חלוקת הטבות או הקצאת תקציבים או להודיע עליהן במהלך סיור בחירות או בזיקה אליו.</a:t>
            </a:r>
          </a:p>
          <a:p>
            <a:pPr algn="just"/>
            <a:endParaRPr lang="he-IL" sz="2400" dirty="0"/>
          </a:p>
          <a:p>
            <a:pPr algn="just"/>
            <a:r>
              <a:rPr lang="he-IL" sz="2400" dirty="0"/>
              <a:t>נבחר ציבור יכול להבטיח לציבור בוחריו במסגרת תעמולת הבחירות הבטחות כלליות ברמת המדיניות, לרבות הבטחות הכרוכות בשינוי סדר עדיפויות תקציבי</a:t>
            </a:r>
          </a:p>
          <a:p>
            <a:pPr marL="0" indent="0">
              <a:buNone/>
            </a:pPr>
            <a:endParaRPr lang="he-IL" sz="2400" dirty="0"/>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
        <p:nvSpPr>
          <p:cNvPr id="2" name="מציין מיקום טקסט 1"/>
          <p:cNvSpPr>
            <a:spLocks noGrp="1"/>
          </p:cNvSpPr>
          <p:nvPr>
            <p:ph type="body" idx="14"/>
          </p:nvPr>
        </p:nvSpPr>
        <p:spPr/>
        <p:txBody>
          <a:bodyPr/>
          <a:lstStyle/>
          <a:p>
            <a:r>
              <a:rPr lang="he-IL" dirty="0">
                <a:latin typeface="Lucida Sans Unicode" pitchFamily="34" charset="0"/>
              </a:rPr>
              <a:t>הנחיית היועץ המשפטי לממשלה 1.1904</a:t>
            </a:r>
          </a:p>
        </p:txBody>
      </p:sp>
    </p:spTree>
    <p:extLst>
      <p:ext uri="{BB962C8B-B14F-4D97-AF65-F5344CB8AC3E}">
        <p14:creationId xmlns:p14="http://schemas.microsoft.com/office/powerpoint/2010/main" val="1484763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הסכמים פוליטיים</a:t>
            </a:r>
            <a:endParaRPr lang="he-IL" sz="2800" dirty="0"/>
          </a:p>
        </p:txBody>
      </p:sp>
      <p:sp>
        <p:nvSpPr>
          <p:cNvPr id="5" name="מציין מיקום תוכן 4"/>
          <p:cNvSpPr>
            <a:spLocks noGrp="1"/>
          </p:cNvSpPr>
          <p:nvPr>
            <p:ph sz="quarter" idx="4"/>
          </p:nvPr>
        </p:nvSpPr>
        <p:spPr/>
        <p:txBody>
          <a:bodyPr>
            <a:normAutofit/>
          </a:bodyPr>
          <a:lstStyle/>
          <a:p>
            <a:pPr marL="0" indent="0">
              <a:buNone/>
            </a:pPr>
            <a:r>
              <a:rPr lang="he-IL" sz="2400" dirty="0"/>
              <a:t>"בעוד הסכמה לחלוקת תפקידים במסגרת הסכם קואליציוני אינה נחשבת לפסולה בתורת שכזו, הבטחת טובת הנאה חומרית לאדם או לגוף פוליטי בתמורה להסכמה פוליטית כזו או אחרת הינה פסולה בתכלית"</a:t>
            </a:r>
          </a:p>
          <a:p>
            <a:pPr marL="0" indent="0">
              <a:buNone/>
            </a:pPr>
            <a:endParaRPr lang="he-IL" sz="2400" dirty="0"/>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
        <p:nvSpPr>
          <p:cNvPr id="2" name="מציין מיקום טקסט 1"/>
          <p:cNvSpPr>
            <a:spLocks noGrp="1"/>
          </p:cNvSpPr>
          <p:nvPr>
            <p:ph type="body" idx="14"/>
          </p:nvPr>
        </p:nvSpPr>
        <p:spPr/>
        <p:txBody>
          <a:bodyPr/>
          <a:lstStyle/>
          <a:p>
            <a:r>
              <a:rPr lang="he-IL" dirty="0">
                <a:latin typeface="Lucida Sans Unicode" pitchFamily="34" charset="0"/>
              </a:rPr>
              <a:t>ע"פ 1224/07 </a:t>
            </a:r>
            <a:r>
              <a:rPr lang="he-IL" dirty="0" err="1">
                <a:latin typeface="Lucida Sans Unicode" pitchFamily="34" charset="0"/>
              </a:rPr>
              <a:t>בלדב</a:t>
            </a:r>
            <a:r>
              <a:rPr lang="he-IL" dirty="0">
                <a:latin typeface="Lucida Sans Unicode" pitchFamily="34" charset="0"/>
              </a:rPr>
              <a:t> נ' מדינת </a:t>
            </a:r>
            <a:r>
              <a:rPr lang="he-IL" dirty="0" smtClean="0">
                <a:latin typeface="Lucida Sans Unicode" pitchFamily="34" charset="0"/>
              </a:rPr>
              <a:t>ישראל</a:t>
            </a:r>
            <a:endParaRPr lang="he-IL" dirty="0">
              <a:latin typeface="Lucida Sans Unicode" pitchFamily="34" charset="0"/>
            </a:endParaRPr>
          </a:p>
        </p:txBody>
      </p:sp>
    </p:spTree>
    <p:extLst>
      <p:ext uri="{BB962C8B-B14F-4D97-AF65-F5344CB8AC3E}">
        <p14:creationId xmlns:p14="http://schemas.microsoft.com/office/powerpoint/2010/main" val="1889287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הסכמים פוליטיים</a:t>
            </a:r>
            <a:endParaRPr lang="he-IL" sz="2800" dirty="0"/>
          </a:p>
        </p:txBody>
      </p:sp>
      <p:sp>
        <p:nvSpPr>
          <p:cNvPr id="5" name="מציין מיקום תוכן 4"/>
          <p:cNvSpPr>
            <a:spLocks noGrp="1"/>
          </p:cNvSpPr>
          <p:nvPr>
            <p:ph sz="quarter" idx="4"/>
          </p:nvPr>
        </p:nvSpPr>
        <p:spPr/>
        <p:txBody>
          <a:bodyPr>
            <a:normAutofit/>
          </a:bodyPr>
          <a:lstStyle/>
          <a:p>
            <a:pPr marL="109538" indent="0" algn="just">
              <a:buFont typeface="Wingdings 3" pitchFamily="18" charset="2"/>
              <a:buNone/>
            </a:pPr>
            <a:r>
              <a:rPr lang="he-IL" sz="2400" dirty="0"/>
              <a:t>"שלטון לא קונים בכסף, ואף לא בשווה כסף. הבטחת משרות בשירות הציבורי תמורת תמיכה פוליטית פוגעת באמון הציבור הן במערכת הפוליטית והן בשירות הציבורי. הבטחת משרות בשירות הציבורי תמורת תמיכה פוליטית משחיתה את המוסר הציבורי"</a:t>
            </a:r>
          </a:p>
          <a:p>
            <a:pPr marL="0" indent="0">
              <a:buNone/>
            </a:pPr>
            <a:endParaRPr lang="he-IL" sz="2400" dirty="0"/>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
        <p:nvSpPr>
          <p:cNvPr id="2" name="מציין מיקום טקסט 1"/>
          <p:cNvSpPr>
            <a:spLocks noGrp="1"/>
          </p:cNvSpPr>
          <p:nvPr>
            <p:ph type="body" idx="14"/>
          </p:nvPr>
        </p:nvSpPr>
        <p:spPr/>
        <p:txBody>
          <a:bodyPr/>
          <a:lstStyle/>
          <a:p>
            <a:r>
              <a:rPr lang="he-IL" dirty="0">
                <a:latin typeface="Lucida Sans Unicode" pitchFamily="34" charset="0"/>
              </a:rPr>
              <a:t>רע"א 3055/05 </a:t>
            </a:r>
            <a:r>
              <a:rPr lang="he-IL" dirty="0" err="1">
                <a:latin typeface="Lucida Sans Unicode" pitchFamily="34" charset="0"/>
              </a:rPr>
              <a:t>פרומר</a:t>
            </a:r>
            <a:r>
              <a:rPr lang="he-IL" dirty="0">
                <a:latin typeface="Lucida Sans Unicode" pitchFamily="34" charset="0"/>
              </a:rPr>
              <a:t> נ' סבג</a:t>
            </a:r>
          </a:p>
        </p:txBody>
      </p:sp>
    </p:spTree>
    <p:extLst>
      <p:ext uri="{BB962C8B-B14F-4D97-AF65-F5344CB8AC3E}">
        <p14:creationId xmlns:p14="http://schemas.microsoft.com/office/powerpoint/2010/main" val="4018344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5" name="TextBox 4"/>
          <p:cNvSpPr txBox="1"/>
          <p:nvPr/>
        </p:nvSpPr>
        <p:spPr>
          <a:xfrm>
            <a:off x="179512" y="3731548"/>
            <a:ext cx="8280920" cy="1323439"/>
          </a:xfrm>
          <a:prstGeom prst="rect">
            <a:avLst/>
          </a:prstGeom>
          <a:noFill/>
        </p:spPr>
        <p:txBody>
          <a:bodyPr wrap="square" rtlCol="0">
            <a:spAutoFit/>
          </a:bodyPr>
          <a:lstStyle/>
          <a:p>
            <a:pPr algn="ctr"/>
            <a:r>
              <a:rPr lang="he-IL" sz="4000" b="1" dirty="0" smtClean="0">
                <a:solidFill>
                  <a:srgbClr val="322F31"/>
                </a:solidFill>
                <a:latin typeface="Fb Hashomer Medium" panose="02020503050405020304" pitchFamily="18" charset="-79"/>
                <a:cs typeface="Fb Hashomer Medium" panose="02020503050405020304" pitchFamily="18" charset="-79"/>
              </a:rPr>
              <a:t>פרטים נוספים – באתר משרד הפנים</a:t>
            </a:r>
          </a:p>
          <a:p>
            <a:pPr algn="ctr"/>
            <a:r>
              <a:rPr lang="en-US" sz="4000" b="1" dirty="0">
                <a:solidFill>
                  <a:srgbClr val="322F31"/>
                </a:solidFill>
                <a:latin typeface="Fb Hashomer Medium" panose="02020503050405020304" pitchFamily="18" charset="-79"/>
                <a:cs typeface="Fb Hashomer Medium" panose="02020503050405020304" pitchFamily="18" charset="-79"/>
              </a:rPr>
              <a:t>http://www.moin.gov.il</a:t>
            </a:r>
          </a:p>
        </p:txBody>
      </p:sp>
      <p:sp>
        <p:nvSpPr>
          <p:cNvPr id="6" name="TextBox 5"/>
          <p:cNvSpPr txBox="1"/>
          <p:nvPr/>
        </p:nvSpPr>
        <p:spPr>
          <a:xfrm>
            <a:off x="0" y="2673786"/>
            <a:ext cx="9036496" cy="954107"/>
          </a:xfrm>
          <a:prstGeom prst="rect">
            <a:avLst/>
          </a:prstGeom>
          <a:noFill/>
        </p:spPr>
        <p:txBody>
          <a:bodyPr wrap="square" rtlCol="1">
            <a:spAutoFit/>
          </a:bodyPr>
          <a:lstStyle/>
          <a:p>
            <a:pPr algn="ctr"/>
            <a:r>
              <a:rPr lang="he-IL" sz="2700" dirty="0" smtClean="0"/>
              <a:t>החלטות יו"ר ועדת הבחירות המרכזית מתפרסמות באתר הוועדה:</a:t>
            </a:r>
          </a:p>
          <a:p>
            <a:pPr algn="ctr"/>
            <a:r>
              <a:rPr lang="en-US" sz="2700" dirty="0"/>
              <a:t>http://</a:t>
            </a:r>
            <a:r>
              <a:rPr lang="en-US" sz="2700" dirty="0" smtClean="0"/>
              <a:t>www.bechirot.gov.il</a:t>
            </a:r>
            <a:endParaRPr lang="he-IL" sz="2700" dirty="0" smtClean="0"/>
          </a:p>
        </p:txBody>
      </p:sp>
    </p:spTree>
    <p:extLst>
      <p:ext uri="{BB962C8B-B14F-4D97-AF65-F5344CB8AC3E}">
        <p14:creationId xmlns:p14="http://schemas.microsoft.com/office/powerpoint/2010/main" val="64832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שימוש במשאבי הרשות המקומית</a:t>
            </a:r>
            <a:endParaRPr lang="he-IL" sz="2800" dirty="0"/>
          </a:p>
        </p:txBody>
      </p:sp>
      <p:sp>
        <p:nvSpPr>
          <p:cNvPr id="5" name="מציין מיקום תוכן 4"/>
          <p:cNvSpPr>
            <a:spLocks noGrp="1"/>
          </p:cNvSpPr>
          <p:nvPr>
            <p:ph sz="quarter" idx="4"/>
          </p:nvPr>
        </p:nvSpPr>
        <p:spPr/>
        <p:txBody>
          <a:bodyPr>
            <a:noAutofit/>
          </a:bodyPr>
          <a:lstStyle/>
          <a:p>
            <a:pPr marL="109538" indent="0" algn="just">
              <a:buFont typeface="Wingdings 3" pitchFamily="18" charset="2"/>
              <a:buNone/>
            </a:pPr>
            <a:r>
              <a:rPr lang="he-IL" sz="2400" dirty="0"/>
              <a:t>"האיסור לעשות שימוש בנכסי הציבור לצורך תעמולת בחירות הוא בעל משמעות מהותית ורבת חשיבות להגנה על כללי היסוד של חופש בחירות ושוויון הליך הבחירות, שלהם </a:t>
            </a:r>
            <a:r>
              <a:rPr lang="he-IL" sz="2400" dirty="0" err="1"/>
              <a:t>מימד</a:t>
            </a:r>
            <a:r>
              <a:rPr lang="he-IL" sz="2400" dirty="0"/>
              <a:t> חוקתי במשטר דמוקרטי.</a:t>
            </a:r>
          </a:p>
          <a:p>
            <a:pPr marL="109538" indent="0" algn="just">
              <a:buFont typeface="Wingdings 3" pitchFamily="18" charset="2"/>
              <a:buNone/>
            </a:pPr>
            <a:endParaRPr lang="he-IL" sz="2400" dirty="0"/>
          </a:p>
          <a:p>
            <a:pPr marL="109538" indent="0" algn="just">
              <a:buFont typeface="Wingdings 3" pitchFamily="18" charset="2"/>
              <a:buNone/>
            </a:pPr>
            <a:r>
              <a:rPr lang="he-IL" sz="2400" dirty="0"/>
              <a:t>מתן אפשרות למתמודד בבחירות לעשות שימוש בנכסי ציבור, אליהם יש לו נגישות מיוחדת מכוח התפקיד אותו הוא ממלא בפועל, פוגע פגיעה ממשית בערך השוויון בבחירות, בהפלותו לטובה את המתחרה, המכהן במשרה שלטונית עובר לבחירות".</a:t>
            </a:r>
          </a:p>
          <a:p>
            <a:pPr>
              <a:spcBef>
                <a:spcPct val="50000"/>
              </a:spcBef>
            </a:pPr>
            <a:endParaRPr lang="en-US" sz="2400" b="1" dirty="0"/>
          </a:p>
          <a:p>
            <a:endParaRPr lang="he-IL" sz="2400" dirty="0"/>
          </a:p>
        </p:txBody>
      </p:sp>
      <p:sp>
        <p:nvSpPr>
          <p:cNvPr id="6" name="מציין מיקום טקסט 5"/>
          <p:cNvSpPr>
            <a:spLocks noGrp="1"/>
          </p:cNvSpPr>
          <p:nvPr>
            <p:ph type="body" idx="14"/>
          </p:nvPr>
        </p:nvSpPr>
        <p:spPr/>
        <p:txBody>
          <a:bodyPr/>
          <a:lstStyle/>
          <a:p>
            <a:r>
              <a:rPr lang="he-IL" dirty="0">
                <a:latin typeface="Lucida Sans Unicode" pitchFamily="34" charset="0"/>
              </a:rPr>
              <a:t>תר"מ 2/19 </a:t>
            </a:r>
            <a:r>
              <a:rPr lang="he-IL" dirty="0" err="1">
                <a:latin typeface="Lucida Sans Unicode" pitchFamily="34" charset="0"/>
              </a:rPr>
              <a:t>פיינשטיין</a:t>
            </a:r>
            <a:r>
              <a:rPr lang="he-IL" dirty="0">
                <a:latin typeface="Lucida Sans Unicode" pitchFamily="34" charset="0"/>
              </a:rPr>
              <a:t> נ' מלול</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80305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p:txBody>
          <a:bodyPr>
            <a:noAutofit/>
          </a:bodyPr>
          <a:lstStyle/>
          <a:p>
            <a:pPr marL="109538" indent="0" algn="just">
              <a:buFont typeface="Wingdings 3" pitchFamily="18" charset="2"/>
              <a:buNone/>
            </a:pPr>
            <a:r>
              <a:rPr lang="he-IL" sz="2400" dirty="0"/>
              <a:t>"אם ראש העיר או רשימתו נוטלים חלק במערכת בחירות, רשאים הם ואף זכאים הם לפרסם את מה שנראה בעיניהם כחשוב וכראוי לפרסום בקשר לפעולותיהם בעבר, אך </a:t>
            </a:r>
            <a:r>
              <a:rPr lang="he-IL" sz="2400" b="1" dirty="0"/>
              <a:t>עליהם לעשות זאת מתקציב רשימתם ולא מתקציב הציבור</a:t>
            </a:r>
            <a:r>
              <a:rPr lang="he-IL" sz="2400" dirty="0"/>
              <a:t> בכללותו.</a:t>
            </a:r>
          </a:p>
          <a:p>
            <a:pPr marL="109538" indent="0" algn="just">
              <a:buFont typeface="Wingdings 3" pitchFamily="18" charset="2"/>
              <a:buNone/>
            </a:pPr>
            <a:endParaRPr lang="he-IL" sz="2400" dirty="0"/>
          </a:p>
          <a:p>
            <a:pPr marL="109538" indent="0" algn="just">
              <a:buFont typeface="Wingdings 3" pitchFamily="18" charset="2"/>
              <a:buNone/>
            </a:pPr>
            <a:r>
              <a:rPr lang="he-IL" sz="2400" dirty="0"/>
              <a:t>אם ראש העיר ורשימתו נוטלים אותה שעה חלק במערכת בחירות, אין הם יכולים לפרסם בו בזמן סיכום פעולות הסברתי בעל אופי תעמולתי ברור על חשבון העירייה".</a:t>
            </a:r>
          </a:p>
          <a:p>
            <a:pPr>
              <a:spcBef>
                <a:spcPct val="50000"/>
              </a:spcBef>
            </a:pPr>
            <a:endParaRPr lang="en-US" sz="2400" b="1" dirty="0"/>
          </a:p>
          <a:p>
            <a:endParaRPr lang="he-IL" sz="2400" dirty="0"/>
          </a:p>
        </p:txBody>
      </p:sp>
      <p:sp>
        <p:nvSpPr>
          <p:cNvPr id="6" name="מציין מיקום טקסט 5"/>
          <p:cNvSpPr>
            <a:spLocks noGrp="1"/>
          </p:cNvSpPr>
          <p:nvPr>
            <p:ph type="body" idx="14"/>
          </p:nvPr>
        </p:nvSpPr>
        <p:spPr/>
        <p:txBody>
          <a:bodyPr/>
          <a:lstStyle/>
          <a:p>
            <a:r>
              <a:rPr lang="he-IL" dirty="0" err="1">
                <a:latin typeface="Lucida Sans Unicode" pitchFamily="34" charset="0"/>
              </a:rPr>
              <a:t>ער"מ</a:t>
            </a:r>
            <a:r>
              <a:rPr lang="he-IL" dirty="0">
                <a:latin typeface="Lucida Sans Unicode" pitchFamily="34" charset="0"/>
              </a:rPr>
              <a:t> 2/83 נאות נ' עיריית חיפה</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02075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p:txBody>
          <a:bodyPr>
            <a:noAutofit/>
          </a:bodyPr>
          <a:lstStyle/>
          <a:p>
            <a:pPr marL="109728" indent="0" algn="just" fontAlgn="auto">
              <a:spcAft>
                <a:spcPts val="0"/>
              </a:spcAft>
              <a:buFont typeface="Wingdings 3"/>
              <a:buNone/>
              <a:defRPr/>
            </a:pPr>
            <a:r>
              <a:rPr lang="he-IL" sz="2800" dirty="0"/>
              <a:t>"ההכרעה </a:t>
            </a:r>
            <a:r>
              <a:rPr lang="he-IL" sz="2800" dirty="0" err="1"/>
              <a:t>בכגון</a:t>
            </a:r>
            <a:r>
              <a:rPr lang="he-IL" sz="2800" dirty="0"/>
              <a:t> דא היא, במידה רבה, תלוית נסיבות, וקיים קושי במתן הנחיות מפורטות וקונקרטיות, הגזורות למידותיו של כל מקרה עד </a:t>
            </a:r>
            <a:r>
              <a:rPr lang="he-IL" sz="2800" dirty="0" smtClean="0"/>
              <a:t>תום".</a:t>
            </a:r>
            <a:endParaRPr lang="he-IL" sz="2800" dirty="0"/>
          </a:p>
        </p:txBody>
      </p:sp>
      <p:sp>
        <p:nvSpPr>
          <p:cNvPr id="6" name="מציין מיקום טקסט 5"/>
          <p:cNvSpPr>
            <a:spLocks noGrp="1"/>
          </p:cNvSpPr>
          <p:nvPr>
            <p:ph type="body" idx="14"/>
          </p:nvPr>
        </p:nvSpPr>
        <p:spPr/>
        <p:txBody>
          <a:bodyPr/>
          <a:lstStyle/>
          <a:p>
            <a:r>
              <a:rPr lang="he-IL" dirty="0">
                <a:latin typeface="Lucida Sans Unicode" pitchFamily="34" charset="0"/>
              </a:rPr>
              <a:t>תר"מ 23/19 גור נ' אדיב </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250165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p:txBody>
          <a:bodyPr>
            <a:noAutofit/>
          </a:bodyPr>
          <a:lstStyle/>
          <a:p>
            <a:pPr marL="109728" indent="0" algn="just" fontAlgn="auto">
              <a:spcAft>
                <a:spcPts val="0"/>
              </a:spcAft>
              <a:buFont typeface="Wingdings 3"/>
              <a:buNone/>
              <a:defRPr/>
            </a:pPr>
            <a:r>
              <a:rPr lang="he-IL" sz="2800" dirty="0" smtClean="0"/>
              <a:t>"ואולם </a:t>
            </a:r>
            <a:r>
              <a:rPr lang="he-IL" sz="2800" dirty="0"/>
              <a:t>– וזו ההנחיה – ראויה גישת בית שמאי, קרי, </a:t>
            </a:r>
            <a:r>
              <a:rPr lang="he-IL" sz="2800" b="1" dirty="0"/>
              <a:t>מקום בו קיים ספק, יש להימנע מפרסום</a:t>
            </a:r>
            <a:r>
              <a:rPr lang="he-IL" sz="2800" dirty="0"/>
              <a:t>; וכמאמר הפתגם "אם יש ספק, אין ספק". ואף שעל פי רוב הלכה כבית הלל, בנידון </a:t>
            </a:r>
            <a:r>
              <a:rPr lang="he-IL" sz="2800" dirty="0" err="1"/>
              <a:t>דידן</a:t>
            </a:r>
            <a:r>
              <a:rPr lang="he-IL" sz="2800" dirty="0"/>
              <a:t>, כדי למנוע מדרון חלקלק, הלכה ברורה כבית שמאי".</a:t>
            </a:r>
          </a:p>
        </p:txBody>
      </p:sp>
      <p:sp>
        <p:nvSpPr>
          <p:cNvPr id="6" name="מציין מיקום טקסט 5"/>
          <p:cNvSpPr>
            <a:spLocks noGrp="1"/>
          </p:cNvSpPr>
          <p:nvPr>
            <p:ph type="body" idx="14"/>
          </p:nvPr>
        </p:nvSpPr>
        <p:spPr/>
        <p:txBody>
          <a:bodyPr/>
          <a:lstStyle/>
          <a:p>
            <a:r>
              <a:rPr lang="he-IL" dirty="0">
                <a:latin typeface="Lucida Sans Unicode" pitchFamily="34" charset="0"/>
              </a:rPr>
              <a:t>תר"מ 23/19 גור נ' אדיב </a:t>
            </a: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58202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פרסומים מטעם הרשות המקומית</a:t>
            </a:r>
            <a:endParaRPr lang="he-IL" sz="2800" dirty="0"/>
          </a:p>
        </p:txBody>
      </p:sp>
      <p:sp>
        <p:nvSpPr>
          <p:cNvPr id="5" name="מציין מיקום תוכן 4"/>
          <p:cNvSpPr>
            <a:spLocks noGrp="1"/>
          </p:cNvSpPr>
          <p:nvPr>
            <p:ph sz="quarter" idx="4"/>
          </p:nvPr>
        </p:nvSpPr>
        <p:spPr>
          <a:xfrm>
            <a:off x="395536" y="1943332"/>
            <a:ext cx="8395759" cy="4582012"/>
          </a:xfrm>
        </p:spPr>
        <p:txBody>
          <a:bodyPr>
            <a:noAutofit/>
          </a:bodyPr>
          <a:lstStyle/>
          <a:p>
            <a:pPr marL="109728" indent="0" algn="just" fontAlgn="auto">
              <a:spcAft>
                <a:spcPts val="0"/>
              </a:spcAft>
              <a:buFont typeface="Wingdings 3"/>
              <a:buNone/>
              <a:defRPr/>
            </a:pPr>
            <a:r>
              <a:rPr lang="he-IL" sz="2400" dirty="0" smtClean="0"/>
              <a:t>"</a:t>
            </a:r>
            <a:r>
              <a:rPr lang="he-IL" sz="2400" dirty="0"/>
              <a:t>לגישתי, לאור הפוטנציאל הגלום לשימוש לרעה במשאבי ציבור על ידי נבחרי ציבור מכהנים, </a:t>
            </a:r>
            <a:r>
              <a:rPr lang="he-IL" sz="2400" b="1" dirty="0"/>
              <a:t>יש לאמץ גישה פרשנית מחמירה. על פיה, מקרים המצויים ב'תחום אפור', קרי – אינם בבירור בגדר תעמולת בחירות אסורה או מותרת, נכריע לרוב כי הינם בגדר תעמולה אסורה. </a:t>
            </a:r>
            <a:r>
              <a:rPr lang="he-IL" sz="2400" dirty="0"/>
              <a:t>זאת, לאור הפגיעה האפשרית בשוויון בין המועמדים, טוהר השירות הציבורי, ואמון הציבור שייפגע אם כספיו שלו המוחזקים על ידי העירייה בנאמנות ולטובתו, ינותבו למען הגדלת סיכויו של נבחר ציבור מכהן להיבחר בשנית</a:t>
            </a:r>
            <a:r>
              <a:rPr lang="he-IL" sz="2400" dirty="0" smtClean="0"/>
              <a:t>"</a:t>
            </a:r>
            <a:endParaRPr lang="he-IL" sz="2400" dirty="0"/>
          </a:p>
        </p:txBody>
      </p:sp>
      <p:sp>
        <p:nvSpPr>
          <p:cNvPr id="6" name="מציין מיקום טקסט 5"/>
          <p:cNvSpPr>
            <a:spLocks noGrp="1"/>
          </p:cNvSpPr>
          <p:nvPr>
            <p:ph type="body" idx="14"/>
          </p:nvPr>
        </p:nvSpPr>
        <p:spPr/>
        <p:txBody>
          <a:bodyPr/>
          <a:lstStyle/>
          <a:p>
            <a:r>
              <a:rPr lang="he-IL" dirty="0" smtClean="0">
                <a:latin typeface="Lucida Sans Unicode" pitchFamily="34" charset="0"/>
              </a:rPr>
              <a:t>תר"מ 14/20 סיעת למען התושבים נ' </a:t>
            </a:r>
            <a:r>
              <a:rPr lang="he-IL" dirty="0" err="1" smtClean="0">
                <a:latin typeface="Lucida Sans Unicode" pitchFamily="34" charset="0"/>
              </a:rPr>
              <a:t>חופרי</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129180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smtClean="0"/>
              <a:t>מבחן הדומיננטיות</a:t>
            </a:r>
            <a:endParaRPr lang="he-IL" sz="2800" dirty="0"/>
          </a:p>
        </p:txBody>
      </p:sp>
      <p:sp>
        <p:nvSpPr>
          <p:cNvPr id="5" name="מציין מיקום תוכן 4"/>
          <p:cNvSpPr>
            <a:spLocks noGrp="1"/>
          </p:cNvSpPr>
          <p:nvPr>
            <p:ph sz="quarter" idx="4"/>
          </p:nvPr>
        </p:nvSpPr>
        <p:spPr/>
        <p:txBody>
          <a:bodyPr>
            <a:normAutofit fontScale="92500" lnSpcReduction="20000"/>
          </a:bodyPr>
          <a:lstStyle/>
          <a:p>
            <a:pPr marL="109728" indent="0" algn="just" fontAlgn="auto">
              <a:spcAft>
                <a:spcPts val="0"/>
              </a:spcAft>
              <a:buNone/>
              <a:defRPr/>
            </a:pPr>
            <a:r>
              <a:rPr lang="he-IL" sz="2800" dirty="0"/>
              <a:t>לא כל ביטוי, שיש בו כדי להשפיע על הכרעת הבוחר, מהווה תעמולת בחירות. מחזה סאטירי, בעל ערך אמנותי, עשוי לעתים להשפיע על הבוחר. עם זאת, אין המחזה עצמו מהווה תעמולת בחירות, נראה לו, כי תעמולת בחירות הינה רק אותו ביטוי שהאפקט הדומינאנטי שלו הוא בהשפעתו על הבוחר ושאין לו אפקט דומינאנטי אחר, כגון אפקט אמנותי. על-כן, שידור שיש לו ערך חדשותי, אין לראות בו תעמולת בחירות, שכן ערכו הדומינאנטי אינו בהשפעה על הבוחר</a:t>
            </a:r>
          </a:p>
        </p:txBody>
      </p:sp>
      <p:sp>
        <p:nvSpPr>
          <p:cNvPr id="6" name="מציין מיקום טקסט 5"/>
          <p:cNvSpPr>
            <a:spLocks noGrp="1"/>
          </p:cNvSpPr>
          <p:nvPr>
            <p:ph type="body" idx="14"/>
          </p:nvPr>
        </p:nvSpPr>
        <p:spPr/>
        <p:txBody>
          <a:bodyPr/>
          <a:lstStyle/>
          <a:p>
            <a:r>
              <a:rPr lang="he-IL" dirty="0" smtClean="0"/>
              <a:t>בג"ץ 869/92 </a:t>
            </a:r>
            <a:r>
              <a:rPr lang="he-IL" dirty="0" err="1" smtClean="0"/>
              <a:t>זוילי</a:t>
            </a:r>
            <a:r>
              <a:rPr lang="he-IL" dirty="0" smtClean="0"/>
              <a:t> נ' יו"ר ועדת הבחירות</a:t>
            </a:r>
            <a:endParaRPr lang="he-IL" dirty="0">
              <a:latin typeface="Lucida Sans Unicode" pitchFamily="34" charset="0"/>
            </a:endParaRPr>
          </a:p>
        </p:txBody>
      </p:sp>
      <p:sp>
        <p:nvSpPr>
          <p:cNvPr id="10" name="TextBox 9"/>
          <p:cNvSpPr txBox="1"/>
          <p:nvPr/>
        </p:nvSpPr>
        <p:spPr>
          <a:xfrm>
            <a:off x="1297732" y="57183"/>
            <a:ext cx="522992" cy="24622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000" b="1" dirty="0">
                <a:solidFill>
                  <a:schemeClr val="bg1"/>
                </a:solidFill>
              </a:rPr>
              <a:t>0  6  6</a:t>
            </a:r>
            <a:endParaRPr lang="he-IL" sz="1000" b="1" dirty="0">
              <a:solidFill>
                <a:schemeClr val="bg1"/>
              </a:solidFill>
            </a:endParaRPr>
          </a:p>
        </p:txBody>
      </p:sp>
    </p:spTree>
    <p:extLst>
      <p:ext uri="{BB962C8B-B14F-4D97-AF65-F5344CB8AC3E}">
        <p14:creationId xmlns:p14="http://schemas.microsoft.com/office/powerpoint/2010/main" val="386854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5a37d22ac22e863cf6591f5cc6c24f8aa2"/>
  <p:tag name="MMPROD_NEXTUNIQUEID" val="10012"/>
  <p:tag name="MMPROD_UIDATA" val="&lt;database version=&quot;11.0&quot;&gt;&lt;object type=&quot;1&quot; unique_id=&quot;10001&quot;&gt;&lt;object type=&quot;2&quot; unique_id=&quot;367341&quot;&gt;&lt;object type=&quot;3&quot; unique_id=&quot;367344&quot;&gt;&lt;property id=&quot;20148&quot; value=&quot;5&quot;/&gt;&lt;property id=&quot;20300&quot; value=&quot;Slide 9 - &amp;quot;הגשת רשימות מועמדים&amp;quot;&quot;/&gt;&lt;property id=&quot;20307&quot; value=&quot;444&quot;/&gt;&lt;/object&gt;&lt;object type=&quot;3&quot; unique_id=&quot;367345&quot;&gt;&lt;property id=&quot;20148&quot; value=&quot;5&quot;/&gt;&lt;property id=&quot;20300&quot; value=&quot;Slide 10 - &amp;quot;הגשת רשימות מועמדים&amp;quot;&quot;/&gt;&lt;property id=&quot;20307&quot; value=&quot;445&quot;/&gt;&lt;/object&gt;&lt;object type=&quot;3&quot; unique_id=&quot;367346&quot;&gt;&lt;property id=&quot;20148&quot; value=&quot;5&quot;/&gt;&lt;property id=&quot;20300&quot; value=&quot;Slide 11 - &amp;quot;הגשת רשימות מועמדים&amp;quot;&quot;/&gt;&lt;property id=&quot;20307&quot; value=&quot;446&quot;/&gt;&lt;/object&gt;&lt;object type=&quot;3&quot; unique_id=&quot;367347&quot;&gt;&lt;property id=&quot;20148&quot; value=&quot;5&quot;/&gt;&lt;property id=&quot;20300&quot; value=&quot;Slide 12 - &amp;quot;הגשת רשימות מועמדים&amp;quot;&quot;/&gt;&lt;property id=&quot;20307&quot; value=&quot;447&quot;/&gt;&lt;/object&gt;&lt;object type=&quot;3&quot; unique_id=&quot;367348&quot;&gt;&lt;property id=&quot;20148&quot; value=&quot;5&quot;/&gt;&lt;property id=&quot;20300&quot; value=&quot;Slide 13 - &amp;quot;הגשת רשימות מועמדים&amp;quot;&quot;/&gt;&lt;property id=&quot;20307&quot; value=&quot;448&quot;/&gt;&lt;/object&gt;&lt;object type=&quot;3&quot; unique_id=&quot;367349&quot;&gt;&lt;property id=&quot;20148&quot; value=&quot;5&quot;/&gt;&lt;property id=&quot;20300&quot; value=&quot;Slide 14 - &amp;quot;הגשת רשימות מועמדים&amp;quot;&quot;/&gt;&lt;property id=&quot;20307&quot; value=&quot;449&quot;/&gt;&lt;/object&gt;&lt;object type=&quot;3&quot; unique_id=&quot;367350&quot;&gt;&lt;property id=&quot;20148&quot; value=&quot;5&quot;/&gt;&lt;property id=&quot;20300&quot; value=&quot;Slide 15 - &amp;quot;הגשת רשימות מועמדים&amp;quot;&quot;/&gt;&lt;property id=&quot;20307&quot; value=&quot;450&quot;/&gt;&lt;/object&gt;&lt;object type=&quot;3&quot; unique_id=&quot;367351&quot;&gt;&lt;property id=&quot;20148&quot; value=&quot;5&quot;/&gt;&lt;property id=&quot;20300&quot; value=&quot;Slide 16 - &amp;quot;הגשת רשימות מועמדים&amp;quot;&quot;/&gt;&lt;property id=&quot;20307&quot; value=&quot;451&quot;/&gt;&lt;/object&gt;&lt;object type=&quot;3&quot; unique_id=&quot;367352&quot;&gt;&lt;property id=&quot;20148&quot; value=&quot;5&quot;/&gt;&lt;property id=&quot;20300&quot; value=&quot;Slide 17 - &amp;quot;הגשת רשימות מועמדים&amp;quot;&quot;/&gt;&lt;property id=&quot;20307&quot; value=&quot;452&quot;/&gt;&lt;/object&gt;&lt;object type=&quot;3&quot; unique_id=&quot;367353&quot;&gt;&lt;property id=&quot;20148&quot; value=&quot;5&quot;/&gt;&lt;property id=&quot;20300&quot; value=&quot;Slide 18 - &amp;quot;הגשת רשימות מועמדים&amp;quot;&quot;/&gt;&lt;property id=&quot;20307&quot; value=&quot;453&quot;/&gt;&lt;/object&gt;&lt;object type=&quot;3&quot; unique_id=&quot;367354&quot;&gt;&lt;property id=&quot;20148&quot; value=&quot;5&quot;/&gt;&lt;property id=&quot;20300&quot; value=&quot;Slide 19 - &amp;quot;הגשת רשימות מועמדים&amp;quot;&quot;/&gt;&lt;property id=&quot;20307&quot; value=&quot;454&quot;/&gt;&lt;/object&gt;&lt;object type=&quot;3&quot; unique_id=&quot;367355&quot;&gt;&lt;property id=&quot;20148&quot; value=&quot;5&quot;/&gt;&lt;property id=&quot;20300&quot; value=&quot;Slide 20 - &amp;quot;הגשת רשימות מועמדים&amp;quot;&quot;/&gt;&lt;property id=&quot;20307&quot; value=&quot;455&quot;/&gt;&lt;/object&gt;&lt;object type=&quot;3&quot; unique_id=&quot;367356&quot;&gt;&lt;property id=&quot;20148&quot; value=&quot;5&quot;/&gt;&lt;property id=&quot;20300&quot; value=&quot;Slide 21 - &amp;quot;הגשת רשימות מועמדים&amp;quot;&quot;/&gt;&lt;property id=&quot;20307&quot; value=&quot;489&quot;/&gt;&lt;/object&gt;&lt;object type=&quot;3&quot; unique_id=&quot;367357&quot;&gt;&lt;property id=&quot;20148&quot; value=&quot;5&quot;/&gt;&lt;property id=&quot;20300&quot; value=&quot;Slide 22 - &amp;quot;הגשת רשימות מועמדים&amp;quot;&quot;/&gt;&lt;property id=&quot;20307&quot; value=&quot;490&quot;/&gt;&lt;/object&gt;&lt;object type=&quot;3&quot; unique_id=&quot;367358&quot;&gt;&lt;property id=&quot;20148&quot; value=&quot;5&quot;/&gt;&lt;property id=&quot;20300&quot; value=&quot;Slide 23 - &amp;quot;הגשת רשימות מועמדים&amp;quot;&quot;/&gt;&lt;property id=&quot;20307&quot; value=&quot;491&quot;/&gt;&lt;/object&gt;&lt;object type=&quot;3&quot; unique_id=&quot;367359&quot;&gt;&lt;property id=&quot;20148&quot; value=&quot;5&quot;/&gt;&lt;property id=&quot;20300&quot; value=&quot;Slide 24 - &amp;quot;הגשת רשימות מועמדים&amp;quot;&quot;/&gt;&lt;property id=&quot;20307&quot; value=&quot;492&quot;/&gt;&lt;/object&gt;&lt;object type=&quot;3&quot; unique_id=&quot;367360&quot;&gt;&lt;property id=&quot;20148&quot; value=&quot;5&quot;/&gt;&lt;property id=&quot;20300&quot; value=&quot;Slide 25 - &amp;quot;הגשת רשימות מועמדים&amp;quot;&quot;/&gt;&lt;property id=&quot;20307&quot; value=&quot;493&quot;/&gt;&lt;/object&gt;&lt;object type=&quot;3&quot; unique_id=&quot;367361&quot;&gt;&lt;property id=&quot;20148&quot; value=&quot;5&quot;/&gt;&lt;property id=&quot;20300&quot; value=&quot;Slide 26 - &amp;quot;הגשת רשימות מועמדים&amp;quot;&quot;/&gt;&lt;property id=&quot;20307&quot; value=&quot;494&quot;/&gt;&lt;/object&gt;&lt;object type=&quot;3&quot; unique_id=&quot;367362&quot;&gt;&lt;property id=&quot;20148&quot; value=&quot;5&quot;/&gt;&lt;property id=&quot;20300&quot; value=&quot;Slide 27 - &amp;quot;הגשת רשימות מועמדים&amp;quot;&quot;/&gt;&lt;property id=&quot;20307&quot; value=&quot;495&quot;/&gt;&lt;/object&gt;&lt;object type=&quot;3&quot; unique_id=&quot;367363&quot;&gt;&lt;property id=&quot;20148&quot; value=&quot;5&quot;/&gt;&lt;property id=&quot;20300&quot; value=&quot;Slide 28 - &amp;quot;הגשת רשימות מועמדים&amp;quot;&quot;/&gt;&lt;property id=&quot;20307&quot; value=&quot;456&quot;/&gt;&lt;/object&gt;&lt;object type=&quot;3&quot; unique_id=&quot;367364&quot;&gt;&lt;property id=&quot;20148&quot; value=&quot;5&quot;/&gt;&lt;property id=&quot;20300&quot; value=&quot;Slide 29 - &amp;quot;הגשת רשימות מועמדים&amp;quot;&quot;/&gt;&lt;property id=&quot;20307&quot; value=&quot;464&quot;/&gt;&lt;/object&gt;&lt;object type=&quot;3&quot; unique_id=&quot;367365&quot;&gt;&lt;property id=&quot;20148&quot; value=&quot;5&quot;/&gt;&lt;property id=&quot;20300&quot; value=&quot;Slide 30 - &amp;quot;הגשת רשימות מועמדים&amp;quot;&quot;/&gt;&lt;property id=&quot;20307&quot; value=&quot;457&quot;/&gt;&lt;/object&gt;&lt;object type=&quot;3&quot; unique_id=&quot;367366&quot;&gt;&lt;property id=&quot;20148&quot; value=&quot;5&quot;/&gt;&lt;property id=&quot;20300&quot; value=&quot;Slide 31 - &amp;quot;הגשת רשימות מועמדים&amp;quot;&quot;/&gt;&lt;property id=&quot;20307&quot; value=&quot;458&quot;/&gt;&lt;/object&gt;&lt;object type=&quot;3&quot; unique_id=&quot;367367&quot;&gt;&lt;property id=&quot;20148&quot; value=&quot;5&quot;/&gt;&lt;property id=&quot;20300&quot; value=&quot;Slide 32 - &amp;quot;הגשת רשימות מועמדים&amp;quot;&quot;/&gt;&lt;property id=&quot;20307&quot; value=&quot;487&quot;/&gt;&lt;/object&gt;&lt;object type=&quot;3&quot; unique_id=&quot;367368&quot;&gt;&lt;property id=&quot;20148&quot; value=&quot;5&quot;/&gt;&lt;property id=&quot;20300&quot; value=&quot;Slide 33 - &amp;quot;הגשת רשימות מועמדים&amp;quot;&quot;/&gt;&lt;property id=&quot;20307&quot; value=&quot;459&quot;/&gt;&lt;/object&gt;&lt;object type=&quot;3&quot; unique_id=&quot;367369&quot;&gt;&lt;property id=&quot;20148&quot; value=&quot;5&quot;/&gt;&lt;property id=&quot;20300&quot; value=&quot;Slide 34 - &amp;quot;הגשת רשימות מועמדים&amp;quot;&quot;/&gt;&lt;property id=&quot;20307&quot; value=&quot;460&quot;/&gt;&lt;/object&gt;&lt;object type=&quot;3&quot; unique_id=&quot;367370&quot;&gt;&lt;property id=&quot;20148&quot; value=&quot;5&quot;/&gt;&lt;property id=&quot;20300&quot; value=&quot;Slide 35 - &amp;quot;הגשת רשימות מועמדים&amp;quot;&quot;/&gt;&lt;property id=&quot;20307&quot; value=&quot;461&quot;/&gt;&lt;/object&gt;&lt;object type=&quot;3&quot; unique_id=&quot;367371&quot;&gt;&lt;property id=&quot;20148&quot; value=&quot;5&quot;/&gt;&lt;property id=&quot;20300&quot; value=&quot;Slide 36 - &amp;quot;הגשת רשימות מועמדים&amp;quot;&quot;/&gt;&lt;property id=&quot;20307&quot; value=&quot;462&quot;/&gt;&lt;/object&gt;&lt;object type=&quot;3&quot; unique_id=&quot;367372&quot;&gt;&lt;property id=&quot;20148&quot; value=&quot;5&quot;/&gt;&lt;property id=&quot;20300&quot; value=&quot;Slide 37 - &amp;quot;לסיכום&amp;quot;&quot;/&gt;&lt;property id=&quot;20307&quot; value=&quot;463&quot;/&gt;&lt;/object&gt;&lt;object type=&quot;3&quot; unique_id=&quot;367375&quot;&gt;&lt;property id=&quot;20148&quot; value=&quot;5&quot;/&gt;&lt;property id=&quot;20300&quot; value=&quot;Slide 40 - &amp;quot;בדיקת רשימות מועמדים ותומכים&amp;quot;&quot;/&gt;&lt;property id=&quot;20307&quot; value=&quot;467&quot;/&gt;&lt;/object&gt;&lt;object type=&quot;3&quot; unique_id=&quot;367376&quot;&gt;&lt;property id=&quot;20148&quot; value=&quot;5&quot;/&gt;&lt;property id=&quot;20300&quot; value=&quot;Slide 41 - &amp;quot;בדיקת רשימות מועמדים ותומכים&amp;quot;&quot;/&gt;&lt;property id=&quot;20307&quot; value=&quot;468&quot;/&gt;&lt;/object&gt;&lt;object type=&quot;3&quot; unique_id=&quot;367377&quot;&gt;&lt;property id=&quot;20148&quot; value=&quot;5&quot;/&gt;&lt;property id=&quot;20300&quot; value=&quot;Slide 42 - &amp;quot;בדיקת רשימות מועמדים ותומכים&amp;quot;&quot;/&gt;&lt;property id=&quot;20307&quot; value=&quot;469&quot;/&gt;&lt;/object&gt;&lt;object type=&quot;3&quot; unique_id=&quot;367378&quot;&gt;&lt;property id=&quot;20148&quot; value=&quot;5&quot;/&gt;&lt;property id=&quot;20300&quot; value=&quot;Slide 43 - &amp;quot;בדיקת רשימות מועמדים ותומכים&amp;quot;&quot;/&gt;&lt;property id=&quot;20307&quot; value=&quot;470&quot;/&gt;&lt;/object&gt;&lt;object type=&quot;3&quot; unique_id=&quot;367379&quot;&gt;&lt;property id=&quot;20148&quot; value=&quot;5&quot;/&gt;&lt;property id=&quot;20300&quot; value=&quot;Slide 44 - &amp;quot;בדיקת רשימות מועמדים ותומכים&amp;quot;&quot;/&gt;&lt;property id=&quot;20307&quot; value=&quot;471&quot;/&gt;&lt;/object&gt;&lt;object type=&quot;3&quot; unique_id=&quot;367380&quot;&gt;&lt;property id=&quot;20148&quot; value=&quot;5&quot;/&gt;&lt;property id=&quot;20300&quot; value=&quot;Slide 45 - &amp;quot;בדיקת רשימות מועמדים ותומכים&amp;quot;&quot;/&gt;&lt;property id=&quot;20307&quot; value=&quot;472&quot;/&gt;&lt;/object&gt;&lt;object type=&quot;3&quot; unique_id=&quot;367381&quot;&gt;&lt;property id=&quot;20148&quot; value=&quot;5&quot;/&gt;&lt;property id=&quot;20300&quot; value=&quot;Slide 46 - &amp;quot;בדיקת רשימות מועמדים ותומכים&amp;quot;&quot;/&gt;&lt;property id=&quot;20307&quot; value=&quot;473&quot;/&gt;&lt;/object&gt;&lt;object type=&quot;3&quot; unique_id=&quot;367382&quot;&gt;&lt;property id=&quot;20148&quot; value=&quot;5&quot;/&gt;&lt;property id=&quot;20300&quot; value=&quot;Slide 47 - &amp;quot;בדיקת רשימות מועמדים ותומכים&amp;quot;&quot;/&gt;&lt;property id=&quot;20307&quot; value=&quot;474&quot;/&gt;&lt;/object&gt;&lt;object type=&quot;3&quot; unique_id=&quot;367383&quot;&gt;&lt;property id=&quot;20148&quot; value=&quot;5&quot;/&gt;&lt;property id=&quot;20300&quot; value=&quot;Slide 48 - &amp;quot;בדיקת רשימות מועמדים ותומכים&amp;quot;&quot;/&gt;&lt;property id=&quot;20307&quot; value=&quot;475&quot;/&gt;&lt;/object&gt;&lt;object type=&quot;3&quot; unique_id=&quot;367384&quot;&gt;&lt;property id=&quot;20148&quot; value=&quot;5&quot;/&gt;&lt;property id=&quot;20300&quot; value=&quot;Slide 49 - &amp;quot;בדיקת רשימות מועמדים ותומכים&amp;quot;&quot;/&gt;&lt;property id=&quot;20307&quot; value=&quot;476&quot;/&gt;&lt;/object&gt;&lt;object type=&quot;3&quot; unique_id=&quot;367385&quot;&gt;&lt;property id=&quot;20148&quot; value=&quot;5&quot;/&gt;&lt;property id=&quot;20300&quot; value=&quot;Slide 50 - &amp;quot;בדיקת רשימות מועמדים ותומכים&amp;quot;&quot;/&gt;&lt;property id=&quot;20307&quot; value=&quot;477&quot;/&gt;&lt;/object&gt;&lt;object type=&quot;3&quot; unique_id=&quot;367386&quot;&gt;&lt;property id=&quot;20148&quot; value=&quot;5&quot;/&gt;&lt;property id=&quot;20300&quot; value=&quot;Slide 51 - &amp;quot;בדיקת רשימות מועמדים ותומכים&amp;quot;&quot;/&gt;&lt;property id=&quot;20307&quot; value=&quot;478&quot;/&gt;&lt;/object&gt;&lt;object type=&quot;3&quot; unique_id=&quot;367387&quot;&gt;&lt;property id=&quot;20148&quot; value=&quot;5&quot;/&gt;&lt;property id=&quot;20300&quot; value=&quot;Slide 52 - &amp;quot;בדיקת רשימות מועמדים ותומכים&amp;quot;&quot;/&gt;&lt;property id=&quot;20307&quot; value=&quot;479&quot;/&gt;&lt;/object&gt;&lt;object type=&quot;3&quot; unique_id=&quot;367388&quot;&gt;&lt;property id=&quot;20148&quot; value=&quot;5&quot;/&gt;&lt;property id=&quot;20300&quot; value=&quot;Slide 53 - &amp;quot;בדיקת רשימות מועמדים ותומכים&amp;quot;&quot;/&gt;&lt;property id=&quot;20307&quot; value=&quot;480&quot;/&gt;&lt;/object&gt;&lt;object type=&quot;3&quot; unique_id=&quot;367389&quot;&gt;&lt;property id=&quot;20148&quot; value=&quot;5&quot;/&gt;&lt;property id=&quot;20300&quot; value=&quot;Slide 54 - &amp;quot;בדיקת רשימות מועמדים ותומכים&amp;quot;&quot;/&gt;&lt;property id=&quot;20307&quot; value=&quot;481&quot;/&gt;&lt;/object&gt;&lt;object type=&quot;3&quot; unique_id=&quot;367390&quot;&gt;&lt;property id=&quot;20148&quot; value=&quot;5&quot;/&gt;&lt;property id=&quot;20300&quot; value=&quot;Slide 55 - &amp;quot;בדיקת רשימות מועמדים ותומכים&amp;quot;&quot;/&gt;&lt;property id=&quot;20307&quot; value=&quot;482&quot;/&gt;&lt;/object&gt;&lt;object type=&quot;3&quot; unique_id=&quot;367391&quot;&gt;&lt;property id=&quot;20148&quot; value=&quot;5&quot;/&gt;&lt;property id=&quot;20300&quot; value=&quot;Slide 56 - &amp;quot;בדיקת רשימות מועמדים ותומכים&amp;quot;&quot;/&gt;&lt;property id=&quot;20307&quot; value=&quot;483&quot;/&gt;&lt;/object&gt;&lt;object type=&quot;3&quot; unique_id=&quot;367392&quot;&gt;&lt;property id=&quot;20148&quot; value=&quot;5&quot;/&gt;&lt;property id=&quot;20300&quot; value=&quot;Slide 57 - &amp;quot;בדיקת רשימות מועמדים ותומכים&amp;quot;&quot;/&gt;&lt;property id=&quot;20307&quot; value=&quot;484&quot;/&gt;&lt;/object&gt;&lt;object type=&quot;3&quot; unique_id=&quot;367393&quot;&gt;&lt;property id=&quot;20148&quot; value=&quot;5&quot;/&gt;&lt;property id=&quot;20300&quot; value=&quot;Slide 58 - &amp;quot;בדיקת רשימות מועמדים ותומכים&amp;quot;&quot;/&gt;&lt;property id=&quot;20307&quot; value=&quot;485&quot;/&gt;&lt;/object&gt;&lt;object type=&quot;3&quot; unique_id=&quot;367556&quot;&gt;&lt;property id=&quot;20148&quot; value=&quot;5&quot;/&gt;&lt;property id=&quot;20300&quot; value=&quot;Slide 59 - &amp;quot;מקרים מיוחדים &amp;quot;&quot;/&gt;&lt;property id=&quot;20307&quot; value=&quot;496&quot;/&gt;&lt;/object&gt;&lt;object type=&quot;3&quot; unique_id=&quot;370694&quot;&gt;&lt;property id=&quot;20148&quot; value=&quot;5&quot;/&gt;&lt;property id=&quot;20300&quot; value=&quot;Slide 1&quot;/&gt;&lt;property id=&quot;20307&quot; value=&quot;497&quot;/&gt;&lt;/object&gt;&lt;object type=&quot;3&quot; unique_id=&quot;370695&quot;&gt;&lt;property id=&quot;20148&quot; value=&quot;5&quot;/&gt;&lt;property id=&quot;20300&quot; value=&quot;Slide 2 - &amp;quot;מועמדים&amp;quot;&quot;/&gt;&lt;property id=&quot;20307&quot; value=&quot;498&quot;/&gt;&lt;/object&gt;&lt;object type=&quot;3&quot; unique_id=&quot;370696&quot;&gt;&lt;property id=&quot;20148&quot; value=&quot;5&quot;/&gt;&lt;property id=&quot;20300&quot; value=&quot;Slide 3 - &amp;quot;מועמדים&amp;quot;&quot;/&gt;&lt;property id=&quot;20307&quot; value=&quot;499&quot;/&gt;&lt;/object&gt;&lt;object type=&quot;3&quot; unique_id=&quot;370697&quot;&gt;&lt;property id=&quot;20148&quot; value=&quot;5&quot;/&gt;&lt;property id=&quot;20300&quot; value=&quot;Slide 4 - &amp;quot;הגשת הרשימות&amp;quot;&quot;/&gt;&lt;property id=&quot;20307&quot; value=&quot;500&quot;/&gt;&lt;/object&gt;&lt;object type=&quot;3&quot; unique_id=&quot;370698&quot;&gt;&lt;property id=&quot;20148&quot; value=&quot;5&quot;/&gt;&lt;property id=&quot;20300&quot; value=&quot;Slide 5 - &amp;quot;ראשי פרקים&amp;quot;&quot;/&gt;&lt;property id=&quot;20307&quot; value=&quot;504&quot;/&gt;&lt;/object&gt;&lt;object type=&quot;3&quot; unique_id=&quot;370700&quot;&gt;&lt;property id=&quot;20148&quot; value=&quot;5&quot;/&gt;&lt;property id=&quot;20300&quot; value=&quot;Slide 8&quot;/&gt;&lt;property id=&quot;20307&quot; value=&quot;502&quot;/&gt;&lt;/object&gt;&lt;object type=&quot;3&quot; unique_id=&quot;370701&quot;&gt;&lt;property id=&quot;20148&quot; value=&quot;5&quot;/&gt;&lt;property id=&quot;20300&quot; value=&quot;Slide 39&quot;/&gt;&lt;property id=&quot;20307&quot; value=&quot;503&quot;/&gt;&lt;/object&gt;&lt;object type=&quot;3&quot; unique_id=&quot;371301&quot;&gt;&lt;property id=&quot;20148&quot; value=&quot;5&quot;/&gt;&lt;property id=&quot;20300&quot; value=&quot;Slide 60&quot;/&gt;&lt;property id=&quot;20307&quot; value=&quot;507&quot;/&gt;&lt;/object&gt;&lt;object type=&quot;3&quot; unique_id=&quot;372030&quot;&gt;&lt;property id=&quot;20148&quot; value=&quot;5&quot;/&gt;&lt;property id=&quot;20300&quot; value=&quot;Slide 6 - &amp;quot;משימות על ציר הזמן בעבודה עם מועמדים&amp;quot;&quot;/&gt;&lt;property id=&quot;20307&quot; value=&quot;508&quot;/&gt;&lt;/object&gt;&lt;object type=&quot;3&quot; unique_id=&quot;372031&quot;&gt;&lt;property id=&quot;20148&quot; value=&quot;5&quot;/&gt;&lt;property id=&quot;20300&quot; value=&quot;Slide 7 - &amp;quot;משימות על ציר הזמן בעבודה עם מועמדים&amp;quot;&quot;/&gt;&lt;property id=&quot;20307&quot; value=&quot;509&quot;/&gt;&lt;/object&gt;&lt;object type=&quot;3&quot; unique_id=&quot;372032&quot;&gt;&lt;property id=&quot;20148&quot; value=&quot;5&quot;/&gt;&lt;property id=&quot;20300&quot; value=&quot;Slide 38 - &amp;quot;משימות על ציר הזמן בעבודה עם מועמדים&amp;quot;&quot;/&gt;&lt;property id=&quot;20307&quot; value=&quot;510&quot;/&gt;&lt;/object&gt;&lt;/object&gt;&lt;object type=&quot;8&quot; unique_id=&quot;36744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1"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1"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1"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1"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1"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A010B60FB8FB104C8A49203D217B9A38" ma:contentTypeVersion="8" ma:contentTypeDescription="צור מסמך חדש." ma:contentTypeScope="" ma:versionID="59d4735eaa4d866a65b0c587b4e8777f">
  <xsd:schema xmlns:xsd="http://www.w3.org/2001/XMLSchema" xmlns:xs="http://www.w3.org/2001/XMLSchema" xmlns:p="http://schemas.microsoft.com/office/2006/metadata/properties" xmlns:ns2="f2dad663-8c17-4655-aad5-3dab6269135b" xmlns:ns3="d4fff52f-b2be-4960-a18a-fb12b16a494e" targetNamespace="http://schemas.microsoft.com/office/2006/metadata/properties" ma:root="true" ma:fieldsID="6b237ac11c4feec901f6080d60744979" ns2:_="" ns3:_="">
    <xsd:import namespace="f2dad663-8c17-4655-aad5-3dab6269135b"/>
    <xsd:import namespace="d4fff52f-b2be-4960-a18a-fb12b16a49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ad663-8c17-4655-aad5-3dab626913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fff52f-b2be-4960-a18a-fb12b16a494e" elementFormDefault="qualified">
    <xsd:import namespace="http://schemas.microsoft.com/office/2006/documentManagement/types"/>
    <xsd:import namespace="http://schemas.microsoft.com/office/infopath/2007/PartnerControls"/>
    <xsd:element name="SharedWithUsers" ma:index="14"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79F2B5-9520-4482-905D-3B49683DA75B}"/>
</file>

<file path=customXml/itemProps2.xml><?xml version="1.0" encoding="utf-8"?>
<ds:datastoreItem xmlns:ds="http://schemas.openxmlformats.org/officeDocument/2006/customXml" ds:itemID="{1C41B933-0E74-4582-AA35-401F955E89AA}">
  <ds:schemaRefs>
    <ds:schemaRef ds:uri="http://schemas.microsoft.com/sharepoint/v3/contenttype/forms"/>
  </ds:schemaRefs>
</ds:datastoreItem>
</file>

<file path=customXml/itemProps3.xml><?xml version="1.0" encoding="utf-8"?>
<ds:datastoreItem xmlns:ds="http://schemas.openxmlformats.org/officeDocument/2006/customXml" ds:itemID="{06A5CE51-549A-4C2B-A001-A9FF9567283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4fff52f-b2be-4960-a18a-fb12b16a494e"/>
    <ds:schemaRef ds:uri="f2dad663-8c17-4655-aad5-3dab6269135b"/>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1706</TotalTime>
  <Words>5480</Words>
  <Application>Microsoft Office PowerPoint</Application>
  <PresentationFormat>‫הצגה על המסך (4:3)</PresentationFormat>
  <Paragraphs>704</Paragraphs>
  <Slides>35</Slides>
  <Notes>34</Notes>
  <HiddenSlides>0</HiddenSlides>
  <MMClips>0</MMClips>
  <ScaleCrop>false</ScaleCrop>
  <HeadingPairs>
    <vt:vector size="6" baseType="variant">
      <vt:variant>
        <vt:lpstr>גופנים בשימוש</vt:lpstr>
      </vt:variant>
      <vt:variant>
        <vt:i4>8</vt:i4>
      </vt:variant>
      <vt:variant>
        <vt:lpstr>ערכת נושא</vt:lpstr>
      </vt:variant>
      <vt:variant>
        <vt:i4>7</vt:i4>
      </vt:variant>
      <vt:variant>
        <vt:lpstr>כותרות שקופיות</vt:lpstr>
      </vt:variant>
      <vt:variant>
        <vt:i4>35</vt:i4>
      </vt:variant>
    </vt:vector>
  </HeadingPairs>
  <TitlesOfParts>
    <vt:vector size="50" baseType="lpstr">
      <vt:lpstr>Aa_TypoCellcom Regular</vt:lpstr>
      <vt:lpstr>Arial</vt:lpstr>
      <vt:lpstr>Calibri</vt:lpstr>
      <vt:lpstr>Fb Hashomer Medium</vt:lpstr>
      <vt:lpstr>Lucida Sans Unicode</vt:lpstr>
      <vt:lpstr>Times New Roman</vt:lpstr>
      <vt:lpstr>Wingdings</vt:lpstr>
      <vt:lpstr>Wingdings 3</vt:lpstr>
      <vt:lpstr>Office Theme</vt:lpstr>
      <vt:lpstr>1_Office Theme</vt:lpstr>
      <vt:lpstr>2_Office Theme</vt:lpstr>
      <vt:lpstr>3_Office Theme</vt:lpstr>
      <vt:lpstr>4_Office Theme</vt:lpstr>
      <vt:lpstr>6_Office Theme</vt:lpstr>
      <vt:lpstr>7_Office Theme</vt:lpstr>
      <vt:lpstr>מצגת של PowerPoint‏</vt:lpstr>
      <vt:lpstr>איפוק וריסון בהפעלת סמכות שלטונית</vt:lpstr>
      <vt:lpstr>שימוש במשאבי הרשות המקומית</vt:lpstr>
      <vt:lpstr>שימוש במשאבי הרשות המקומית</vt:lpstr>
      <vt:lpstr>פרסומים מטעם הרשות המקומית</vt:lpstr>
      <vt:lpstr>פרסומים מטעם הרשות המקומית</vt:lpstr>
      <vt:lpstr>פרסומים מטעם הרשות המקומית</vt:lpstr>
      <vt:lpstr>פרסומים מטעם הרשות המקומית</vt:lpstr>
      <vt:lpstr>מבחן הדומיננטיות</vt:lpstr>
      <vt:lpstr>מבחני עזר</vt:lpstr>
      <vt:lpstr>המבחן הדו-שלבי</vt:lpstr>
      <vt:lpstr>המבחן הדו-שלבי</vt:lpstr>
      <vt:lpstr>המבחן הדו-שלבי</vt:lpstr>
      <vt:lpstr>פרסומים מטעם הרשות המקומית</vt:lpstr>
      <vt:lpstr>פרסומים מטעם הרשות המקומית</vt:lpstr>
      <vt:lpstr>פרסומים מטעם הרשות המקומית</vt:lpstr>
      <vt:lpstr>דוגמאות</vt:lpstr>
      <vt:lpstr>דוגמאות</vt:lpstr>
      <vt:lpstr>שאלות ותשובות</vt:lpstr>
      <vt:lpstr>שאלות ותשובות בפייסבוק</vt:lpstr>
      <vt:lpstr>היועץ המשפטי – ייצוג בפני ועדת הבחירות המרכזית</vt:lpstr>
      <vt:lpstr>היועץ המשפטי – ייצוג בפני ועדת הבחירות המרכזית</vt:lpstr>
      <vt:lpstr>פעילות פוליטית בנכסי הרשות</vt:lpstr>
      <vt:lpstr>פעילות פוליטית בנכסי הרשות - החריג</vt:lpstr>
      <vt:lpstr>פעילות פוליטית בנכסי הרשות - החריג</vt:lpstr>
      <vt:lpstr>פעילות פוליטית בנכסי הרשות - החריג</vt:lpstr>
      <vt:lpstr>פעילות פוליטית בנכסי הרשות - החריג</vt:lpstr>
      <vt:lpstr>פעילות פוליטית בלשכת ראש הרשות</vt:lpstr>
      <vt:lpstr>אירועים, סיורים וסקרים</vt:lpstr>
      <vt:lpstr>החובה לשמור על תדמית א-פוליטית</vt:lpstr>
      <vt:lpstr>פעילות פוליטית של עובדי רשות</vt:lpstr>
      <vt:lpstr>הבטחה להקצאת תקציבים</vt:lpstr>
      <vt:lpstr>הסכמים פוליטיים</vt:lpstr>
      <vt:lpstr>הסכמים פוליטיים</vt:lpstr>
      <vt:lpstr>מצגת של PowerPoint‏</vt:lpstr>
    </vt:vector>
  </TitlesOfParts>
  <Company>jbt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jbt</dc:creator>
  <cp:lastModifiedBy>Einat Maron</cp:lastModifiedBy>
  <cp:revision>98</cp:revision>
  <dcterms:created xsi:type="dcterms:W3CDTF">2013-04-02T13:19:34Z</dcterms:created>
  <dcterms:modified xsi:type="dcterms:W3CDTF">2018-04-16T08:49:52Z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0x010100A010B60FB8FB104C8A49203D217B9A38</vt:lpwstr>
  </property>
</Properties>
</file>